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 id="2147483701" r:id="rId4"/>
  </p:sldMasterIdLst>
  <p:notesMasterIdLst>
    <p:notesMasterId r:id="rId50"/>
  </p:notesMasterIdLst>
  <p:sldIdLst>
    <p:sldId id="355" r:id="rId5"/>
    <p:sldId id="353" r:id="rId6"/>
    <p:sldId id="256" r:id="rId7"/>
    <p:sldId id="257" r:id="rId8"/>
    <p:sldId id="287" r:id="rId9"/>
    <p:sldId id="360" r:id="rId10"/>
    <p:sldId id="369" r:id="rId11"/>
    <p:sldId id="259" r:id="rId12"/>
    <p:sldId id="370" r:id="rId13"/>
    <p:sldId id="288" r:id="rId14"/>
    <p:sldId id="271" r:id="rId15"/>
    <p:sldId id="272" r:id="rId16"/>
    <p:sldId id="273" r:id="rId17"/>
    <p:sldId id="274" r:id="rId18"/>
    <p:sldId id="261" r:id="rId19"/>
    <p:sldId id="372" r:id="rId20"/>
    <p:sldId id="373" r:id="rId21"/>
    <p:sldId id="374" r:id="rId22"/>
    <p:sldId id="375" r:id="rId23"/>
    <p:sldId id="376" r:id="rId24"/>
    <p:sldId id="377" r:id="rId25"/>
    <p:sldId id="361" r:id="rId26"/>
    <p:sldId id="362" r:id="rId27"/>
    <p:sldId id="262" r:id="rId28"/>
    <p:sldId id="277" r:id="rId29"/>
    <p:sldId id="278" r:id="rId30"/>
    <p:sldId id="280" r:id="rId31"/>
    <p:sldId id="282" r:id="rId32"/>
    <p:sldId id="284" r:id="rId33"/>
    <p:sldId id="286" r:id="rId34"/>
    <p:sldId id="363" r:id="rId35"/>
    <p:sldId id="263" r:id="rId36"/>
    <p:sldId id="364" r:id="rId37"/>
    <p:sldId id="366" r:id="rId38"/>
    <p:sldId id="258" r:id="rId39"/>
    <p:sldId id="358" r:id="rId40"/>
    <p:sldId id="260" r:id="rId41"/>
    <p:sldId id="264" r:id="rId42"/>
    <p:sldId id="265" r:id="rId43"/>
    <p:sldId id="268" r:id="rId44"/>
    <p:sldId id="266" r:id="rId45"/>
    <p:sldId id="267" r:id="rId46"/>
    <p:sldId id="367" r:id="rId47"/>
    <p:sldId id="330" r:id="rId48"/>
    <p:sldId id="34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99" autoAdjust="0"/>
    <p:restoredTop sz="94660"/>
  </p:normalViewPr>
  <p:slideViewPr>
    <p:cSldViewPr snapToGrid="0" showGuides="1">
      <p:cViewPr varScale="1">
        <p:scale>
          <a:sx n="110" d="100"/>
          <a:sy n="110" d="100"/>
        </p:scale>
        <p:origin x="576" y="184"/>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749C8-268D-2742-B2AE-07993441744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851BEBDA-DB20-C846-A53F-94FCC95FAC53}">
      <dgm:prSet phldrT="[Text]"/>
      <dgm:spPr/>
      <dgm:t>
        <a:bodyPr/>
        <a:lstStyle/>
        <a:p>
          <a:r>
            <a:rPr lang="en-GB" dirty="0"/>
            <a:t>PENDAHULUAN: LATAR BELAKANG MONEV, MAKSUD DAN TUJUAN, DASAR HUKUM</a:t>
          </a:r>
        </a:p>
      </dgm:t>
    </dgm:pt>
    <dgm:pt modelId="{3C3B7334-7E44-BB46-A2D5-9DD321E7F995}" type="parTrans" cxnId="{CB09E05B-4FD4-054F-8116-F10DE8E8276F}">
      <dgm:prSet/>
      <dgm:spPr/>
      <dgm:t>
        <a:bodyPr/>
        <a:lstStyle/>
        <a:p>
          <a:endParaRPr lang="en-GB"/>
        </a:p>
      </dgm:t>
    </dgm:pt>
    <dgm:pt modelId="{F9F5E5E1-7DCE-744F-ADB0-AFA001316EA5}" type="sibTrans" cxnId="{CB09E05B-4FD4-054F-8116-F10DE8E8276F}">
      <dgm:prSet/>
      <dgm:spPr/>
      <dgm:t>
        <a:bodyPr/>
        <a:lstStyle/>
        <a:p>
          <a:endParaRPr lang="en-GB"/>
        </a:p>
      </dgm:t>
    </dgm:pt>
    <dgm:pt modelId="{1E949B21-28E8-4C4A-B79D-5F6312FC9F76}">
      <dgm:prSet phldrT="[Text]"/>
      <dgm:spPr/>
      <dgm:t>
        <a:bodyPr/>
        <a:lstStyle/>
        <a:p>
          <a:r>
            <a:rPr lang="en-GB" dirty="0"/>
            <a:t>PENJELASAN SOP</a:t>
          </a:r>
        </a:p>
      </dgm:t>
    </dgm:pt>
    <dgm:pt modelId="{D25BB188-3529-3540-AF1D-8BF5BAC27306}" type="parTrans" cxnId="{5ECD4291-EFFA-4B46-BAF9-11B26025444E}">
      <dgm:prSet/>
      <dgm:spPr/>
      <dgm:t>
        <a:bodyPr/>
        <a:lstStyle/>
        <a:p>
          <a:endParaRPr lang="en-GB"/>
        </a:p>
      </dgm:t>
    </dgm:pt>
    <dgm:pt modelId="{109639C7-7C7F-7C46-9C86-76C408523952}" type="sibTrans" cxnId="{5ECD4291-EFFA-4B46-BAF9-11B26025444E}">
      <dgm:prSet/>
      <dgm:spPr/>
      <dgm:t>
        <a:bodyPr/>
        <a:lstStyle/>
        <a:p>
          <a:endParaRPr lang="en-GB"/>
        </a:p>
      </dgm:t>
    </dgm:pt>
    <dgm:pt modelId="{60DF2687-B0AF-1A49-A246-A529F6163E25}">
      <dgm:prSet phldrT="[Text]"/>
      <dgm:spPr/>
      <dgm:t>
        <a:bodyPr/>
        <a:lstStyle/>
        <a:p>
          <a:r>
            <a:rPr lang="en-GB" dirty="0"/>
            <a:t>HASIL MONEV; MENJABARKAN SECARA NARASI DATA MONEV BERDASARKAN ISIAN FORM</a:t>
          </a:r>
        </a:p>
      </dgm:t>
    </dgm:pt>
    <dgm:pt modelId="{1FF28EF8-E600-C841-A08D-286F03F1FF3D}" type="parTrans" cxnId="{F85EF205-C251-5B43-99A3-DAB8341EF1ED}">
      <dgm:prSet/>
      <dgm:spPr/>
      <dgm:t>
        <a:bodyPr/>
        <a:lstStyle/>
        <a:p>
          <a:endParaRPr lang="en-GB"/>
        </a:p>
      </dgm:t>
    </dgm:pt>
    <dgm:pt modelId="{81B11D23-A87E-924A-9E58-E23603FCA3F7}" type="sibTrans" cxnId="{F85EF205-C251-5B43-99A3-DAB8341EF1ED}">
      <dgm:prSet/>
      <dgm:spPr/>
      <dgm:t>
        <a:bodyPr/>
        <a:lstStyle/>
        <a:p>
          <a:endParaRPr lang="en-GB"/>
        </a:p>
      </dgm:t>
    </dgm:pt>
    <dgm:pt modelId="{14D8466B-43F2-0C49-B027-5761F560A583}">
      <dgm:prSet/>
      <dgm:spPr/>
      <dgm:t>
        <a:bodyPr/>
        <a:lstStyle/>
        <a:p>
          <a:r>
            <a:rPr lang="en-GB" dirty="0"/>
            <a:t>KESIMPULAN DAN TINDAK LANJUT MONEV</a:t>
          </a:r>
        </a:p>
      </dgm:t>
    </dgm:pt>
    <dgm:pt modelId="{ECF46215-4CD3-A24B-8E05-FA8F5C006E51}" type="parTrans" cxnId="{0536A2E0-321B-5548-82AF-88BA8ED0FE2B}">
      <dgm:prSet/>
      <dgm:spPr/>
      <dgm:t>
        <a:bodyPr/>
        <a:lstStyle/>
        <a:p>
          <a:endParaRPr lang="en-GB"/>
        </a:p>
      </dgm:t>
    </dgm:pt>
    <dgm:pt modelId="{F8DA75B1-3C8E-B444-B2EA-4892A9233513}" type="sibTrans" cxnId="{0536A2E0-321B-5548-82AF-88BA8ED0FE2B}">
      <dgm:prSet/>
      <dgm:spPr/>
      <dgm:t>
        <a:bodyPr/>
        <a:lstStyle/>
        <a:p>
          <a:endParaRPr lang="en-GB"/>
        </a:p>
      </dgm:t>
    </dgm:pt>
    <dgm:pt modelId="{6C130C74-A64D-364F-8341-B3CEAD8FE767}" type="pres">
      <dgm:prSet presAssocID="{92F749C8-268D-2742-B2AE-079934417445}" presName="linear" presStyleCnt="0">
        <dgm:presLayoutVars>
          <dgm:dir/>
          <dgm:animLvl val="lvl"/>
          <dgm:resizeHandles val="exact"/>
        </dgm:presLayoutVars>
      </dgm:prSet>
      <dgm:spPr/>
    </dgm:pt>
    <dgm:pt modelId="{11AE413E-5304-6A4E-A367-06BCB77CBA6E}" type="pres">
      <dgm:prSet presAssocID="{851BEBDA-DB20-C846-A53F-94FCC95FAC53}" presName="parentLin" presStyleCnt="0"/>
      <dgm:spPr/>
    </dgm:pt>
    <dgm:pt modelId="{1DF03E8E-93EF-524F-893D-D92C26C972D3}" type="pres">
      <dgm:prSet presAssocID="{851BEBDA-DB20-C846-A53F-94FCC95FAC53}" presName="parentLeftMargin" presStyleLbl="node1" presStyleIdx="0" presStyleCnt="4"/>
      <dgm:spPr/>
    </dgm:pt>
    <dgm:pt modelId="{FC398A58-1FFA-684F-9929-401FA7A24EA8}" type="pres">
      <dgm:prSet presAssocID="{851BEBDA-DB20-C846-A53F-94FCC95FAC53}" presName="parentText" presStyleLbl="node1" presStyleIdx="0" presStyleCnt="4">
        <dgm:presLayoutVars>
          <dgm:chMax val="0"/>
          <dgm:bulletEnabled val="1"/>
        </dgm:presLayoutVars>
      </dgm:prSet>
      <dgm:spPr/>
    </dgm:pt>
    <dgm:pt modelId="{BE7A8CDE-416E-5C4E-9E9C-F07B081A5EBA}" type="pres">
      <dgm:prSet presAssocID="{851BEBDA-DB20-C846-A53F-94FCC95FAC53}" presName="negativeSpace" presStyleCnt="0"/>
      <dgm:spPr/>
    </dgm:pt>
    <dgm:pt modelId="{1F4D9F09-AA0B-9442-95EC-499E3F3ECF53}" type="pres">
      <dgm:prSet presAssocID="{851BEBDA-DB20-C846-A53F-94FCC95FAC53}" presName="childText" presStyleLbl="conFgAcc1" presStyleIdx="0" presStyleCnt="4">
        <dgm:presLayoutVars>
          <dgm:bulletEnabled val="1"/>
        </dgm:presLayoutVars>
      </dgm:prSet>
      <dgm:spPr/>
    </dgm:pt>
    <dgm:pt modelId="{397489C5-EF3E-E643-85D7-8841A582BC4C}" type="pres">
      <dgm:prSet presAssocID="{F9F5E5E1-7DCE-744F-ADB0-AFA001316EA5}" presName="spaceBetweenRectangles" presStyleCnt="0"/>
      <dgm:spPr/>
    </dgm:pt>
    <dgm:pt modelId="{C9C3FE6A-282B-AC49-B59C-496EBF1EC70B}" type="pres">
      <dgm:prSet presAssocID="{1E949B21-28E8-4C4A-B79D-5F6312FC9F76}" presName="parentLin" presStyleCnt="0"/>
      <dgm:spPr/>
    </dgm:pt>
    <dgm:pt modelId="{8E37CBD1-054E-0740-97E4-366AD7FCD23A}" type="pres">
      <dgm:prSet presAssocID="{1E949B21-28E8-4C4A-B79D-5F6312FC9F76}" presName="parentLeftMargin" presStyleLbl="node1" presStyleIdx="0" presStyleCnt="4"/>
      <dgm:spPr/>
    </dgm:pt>
    <dgm:pt modelId="{EB4074AC-238F-6541-9BD4-1A12FA3CE185}" type="pres">
      <dgm:prSet presAssocID="{1E949B21-28E8-4C4A-B79D-5F6312FC9F76}" presName="parentText" presStyleLbl="node1" presStyleIdx="1" presStyleCnt="4">
        <dgm:presLayoutVars>
          <dgm:chMax val="0"/>
          <dgm:bulletEnabled val="1"/>
        </dgm:presLayoutVars>
      </dgm:prSet>
      <dgm:spPr/>
    </dgm:pt>
    <dgm:pt modelId="{B29CA8BA-E8A3-7745-B6A7-3E029CF8DECD}" type="pres">
      <dgm:prSet presAssocID="{1E949B21-28E8-4C4A-B79D-5F6312FC9F76}" presName="negativeSpace" presStyleCnt="0"/>
      <dgm:spPr/>
    </dgm:pt>
    <dgm:pt modelId="{5F9501A2-A264-A041-BF5B-2AA56267C702}" type="pres">
      <dgm:prSet presAssocID="{1E949B21-28E8-4C4A-B79D-5F6312FC9F76}" presName="childText" presStyleLbl="conFgAcc1" presStyleIdx="1" presStyleCnt="4">
        <dgm:presLayoutVars>
          <dgm:bulletEnabled val="1"/>
        </dgm:presLayoutVars>
      </dgm:prSet>
      <dgm:spPr/>
    </dgm:pt>
    <dgm:pt modelId="{52AFA218-CE7D-294D-859F-A23A0E063D51}" type="pres">
      <dgm:prSet presAssocID="{109639C7-7C7F-7C46-9C86-76C408523952}" presName="spaceBetweenRectangles" presStyleCnt="0"/>
      <dgm:spPr/>
    </dgm:pt>
    <dgm:pt modelId="{8FF0861F-5EA4-2247-ABF1-8882C2AC6C79}" type="pres">
      <dgm:prSet presAssocID="{60DF2687-B0AF-1A49-A246-A529F6163E25}" presName="parentLin" presStyleCnt="0"/>
      <dgm:spPr/>
    </dgm:pt>
    <dgm:pt modelId="{BF0AAB15-A75B-D343-842F-03EA3A19EC9A}" type="pres">
      <dgm:prSet presAssocID="{60DF2687-B0AF-1A49-A246-A529F6163E25}" presName="parentLeftMargin" presStyleLbl="node1" presStyleIdx="1" presStyleCnt="4"/>
      <dgm:spPr/>
    </dgm:pt>
    <dgm:pt modelId="{0EB2FD98-922C-B649-8C98-74A9CCBB72BA}" type="pres">
      <dgm:prSet presAssocID="{60DF2687-B0AF-1A49-A246-A529F6163E25}" presName="parentText" presStyleLbl="node1" presStyleIdx="2" presStyleCnt="4">
        <dgm:presLayoutVars>
          <dgm:chMax val="0"/>
          <dgm:bulletEnabled val="1"/>
        </dgm:presLayoutVars>
      </dgm:prSet>
      <dgm:spPr/>
    </dgm:pt>
    <dgm:pt modelId="{00402038-AA25-FC44-9C18-F0E874B27355}" type="pres">
      <dgm:prSet presAssocID="{60DF2687-B0AF-1A49-A246-A529F6163E25}" presName="negativeSpace" presStyleCnt="0"/>
      <dgm:spPr/>
    </dgm:pt>
    <dgm:pt modelId="{F369F295-C0B0-8C40-958D-1FC9331EC64C}" type="pres">
      <dgm:prSet presAssocID="{60DF2687-B0AF-1A49-A246-A529F6163E25}" presName="childText" presStyleLbl="conFgAcc1" presStyleIdx="2" presStyleCnt="4">
        <dgm:presLayoutVars>
          <dgm:bulletEnabled val="1"/>
        </dgm:presLayoutVars>
      </dgm:prSet>
      <dgm:spPr/>
    </dgm:pt>
    <dgm:pt modelId="{406DA8BD-9CE9-0144-8520-5161DDE20C6D}" type="pres">
      <dgm:prSet presAssocID="{81B11D23-A87E-924A-9E58-E23603FCA3F7}" presName="spaceBetweenRectangles" presStyleCnt="0"/>
      <dgm:spPr/>
    </dgm:pt>
    <dgm:pt modelId="{9C4E42F7-6EEE-8A42-8C6D-79120C540E1D}" type="pres">
      <dgm:prSet presAssocID="{14D8466B-43F2-0C49-B027-5761F560A583}" presName="parentLin" presStyleCnt="0"/>
      <dgm:spPr/>
    </dgm:pt>
    <dgm:pt modelId="{DA6DF603-232D-624C-BB9D-BEE4748E845B}" type="pres">
      <dgm:prSet presAssocID="{14D8466B-43F2-0C49-B027-5761F560A583}" presName="parentLeftMargin" presStyleLbl="node1" presStyleIdx="2" presStyleCnt="4"/>
      <dgm:spPr/>
    </dgm:pt>
    <dgm:pt modelId="{290FEADC-2C5E-E84E-A8EF-EFF3C9AB299B}" type="pres">
      <dgm:prSet presAssocID="{14D8466B-43F2-0C49-B027-5761F560A583}" presName="parentText" presStyleLbl="node1" presStyleIdx="3" presStyleCnt="4">
        <dgm:presLayoutVars>
          <dgm:chMax val="0"/>
          <dgm:bulletEnabled val="1"/>
        </dgm:presLayoutVars>
      </dgm:prSet>
      <dgm:spPr/>
    </dgm:pt>
    <dgm:pt modelId="{7C0E8350-403E-5341-9511-800685041B1A}" type="pres">
      <dgm:prSet presAssocID="{14D8466B-43F2-0C49-B027-5761F560A583}" presName="negativeSpace" presStyleCnt="0"/>
      <dgm:spPr/>
    </dgm:pt>
    <dgm:pt modelId="{C6D544D5-4A0B-A643-BA8C-57123811626F}" type="pres">
      <dgm:prSet presAssocID="{14D8466B-43F2-0C49-B027-5761F560A583}" presName="childText" presStyleLbl="conFgAcc1" presStyleIdx="3" presStyleCnt="4">
        <dgm:presLayoutVars>
          <dgm:bulletEnabled val="1"/>
        </dgm:presLayoutVars>
      </dgm:prSet>
      <dgm:spPr/>
    </dgm:pt>
  </dgm:ptLst>
  <dgm:cxnLst>
    <dgm:cxn modelId="{F85EF205-C251-5B43-99A3-DAB8341EF1ED}" srcId="{92F749C8-268D-2742-B2AE-079934417445}" destId="{60DF2687-B0AF-1A49-A246-A529F6163E25}" srcOrd="2" destOrd="0" parTransId="{1FF28EF8-E600-C841-A08D-286F03F1FF3D}" sibTransId="{81B11D23-A87E-924A-9E58-E23603FCA3F7}"/>
    <dgm:cxn modelId="{C2B1ED09-C8C4-2B44-B1B1-D210B588F2CD}" type="presOf" srcId="{92F749C8-268D-2742-B2AE-079934417445}" destId="{6C130C74-A64D-364F-8341-B3CEAD8FE767}" srcOrd="0" destOrd="0" presId="urn:microsoft.com/office/officeart/2005/8/layout/list1"/>
    <dgm:cxn modelId="{1052A136-5D5C-A046-86FA-5472F31A2420}" type="presOf" srcId="{60DF2687-B0AF-1A49-A246-A529F6163E25}" destId="{0EB2FD98-922C-B649-8C98-74A9CCBB72BA}" srcOrd="1" destOrd="0" presId="urn:microsoft.com/office/officeart/2005/8/layout/list1"/>
    <dgm:cxn modelId="{F1C3D83E-6A5A-7943-9450-E929D113DED5}" type="presOf" srcId="{1E949B21-28E8-4C4A-B79D-5F6312FC9F76}" destId="{8E37CBD1-054E-0740-97E4-366AD7FCD23A}" srcOrd="0" destOrd="0" presId="urn:microsoft.com/office/officeart/2005/8/layout/list1"/>
    <dgm:cxn modelId="{ED365552-C233-3243-ADD3-4C0C3F27192B}" type="presOf" srcId="{14D8466B-43F2-0C49-B027-5761F560A583}" destId="{290FEADC-2C5E-E84E-A8EF-EFF3C9AB299B}" srcOrd="1" destOrd="0" presId="urn:microsoft.com/office/officeart/2005/8/layout/list1"/>
    <dgm:cxn modelId="{4546605A-C474-C14F-BBD6-CB4EC2EB822F}" type="presOf" srcId="{851BEBDA-DB20-C846-A53F-94FCC95FAC53}" destId="{1DF03E8E-93EF-524F-893D-D92C26C972D3}" srcOrd="0" destOrd="0" presId="urn:microsoft.com/office/officeart/2005/8/layout/list1"/>
    <dgm:cxn modelId="{CB09E05B-4FD4-054F-8116-F10DE8E8276F}" srcId="{92F749C8-268D-2742-B2AE-079934417445}" destId="{851BEBDA-DB20-C846-A53F-94FCC95FAC53}" srcOrd="0" destOrd="0" parTransId="{3C3B7334-7E44-BB46-A2D5-9DD321E7F995}" sibTransId="{F9F5E5E1-7DCE-744F-ADB0-AFA001316EA5}"/>
    <dgm:cxn modelId="{5FEE8E5E-FFDC-894F-834A-C2F84DA3C8AE}" type="presOf" srcId="{14D8466B-43F2-0C49-B027-5761F560A583}" destId="{DA6DF603-232D-624C-BB9D-BEE4748E845B}" srcOrd="0" destOrd="0" presId="urn:microsoft.com/office/officeart/2005/8/layout/list1"/>
    <dgm:cxn modelId="{ED32F56E-D5AE-2645-96CD-1C2B151302E7}" type="presOf" srcId="{60DF2687-B0AF-1A49-A246-A529F6163E25}" destId="{BF0AAB15-A75B-D343-842F-03EA3A19EC9A}" srcOrd="0" destOrd="0" presId="urn:microsoft.com/office/officeart/2005/8/layout/list1"/>
    <dgm:cxn modelId="{5ECD4291-EFFA-4B46-BAF9-11B26025444E}" srcId="{92F749C8-268D-2742-B2AE-079934417445}" destId="{1E949B21-28E8-4C4A-B79D-5F6312FC9F76}" srcOrd="1" destOrd="0" parTransId="{D25BB188-3529-3540-AF1D-8BF5BAC27306}" sibTransId="{109639C7-7C7F-7C46-9C86-76C408523952}"/>
    <dgm:cxn modelId="{0D4C83A5-9C8B-A84C-8E20-C87C573FB675}" type="presOf" srcId="{851BEBDA-DB20-C846-A53F-94FCC95FAC53}" destId="{FC398A58-1FFA-684F-9929-401FA7A24EA8}" srcOrd="1" destOrd="0" presId="urn:microsoft.com/office/officeart/2005/8/layout/list1"/>
    <dgm:cxn modelId="{0536A2E0-321B-5548-82AF-88BA8ED0FE2B}" srcId="{92F749C8-268D-2742-B2AE-079934417445}" destId="{14D8466B-43F2-0C49-B027-5761F560A583}" srcOrd="3" destOrd="0" parTransId="{ECF46215-4CD3-A24B-8E05-FA8F5C006E51}" sibTransId="{F8DA75B1-3C8E-B444-B2EA-4892A9233513}"/>
    <dgm:cxn modelId="{FF5AB0ED-CA8C-4F4F-8905-8910B36CA324}" type="presOf" srcId="{1E949B21-28E8-4C4A-B79D-5F6312FC9F76}" destId="{EB4074AC-238F-6541-9BD4-1A12FA3CE185}" srcOrd="1" destOrd="0" presId="urn:microsoft.com/office/officeart/2005/8/layout/list1"/>
    <dgm:cxn modelId="{47381989-43D6-EB4F-A2A0-8311FDFF5B64}" type="presParOf" srcId="{6C130C74-A64D-364F-8341-B3CEAD8FE767}" destId="{11AE413E-5304-6A4E-A367-06BCB77CBA6E}" srcOrd="0" destOrd="0" presId="urn:microsoft.com/office/officeart/2005/8/layout/list1"/>
    <dgm:cxn modelId="{0E61D1B3-9162-AA4D-9BAC-66C88B6F9A48}" type="presParOf" srcId="{11AE413E-5304-6A4E-A367-06BCB77CBA6E}" destId="{1DF03E8E-93EF-524F-893D-D92C26C972D3}" srcOrd="0" destOrd="0" presId="urn:microsoft.com/office/officeart/2005/8/layout/list1"/>
    <dgm:cxn modelId="{FE23BC16-F80C-9647-A390-6B6BDE3C1FD4}" type="presParOf" srcId="{11AE413E-5304-6A4E-A367-06BCB77CBA6E}" destId="{FC398A58-1FFA-684F-9929-401FA7A24EA8}" srcOrd="1" destOrd="0" presId="urn:microsoft.com/office/officeart/2005/8/layout/list1"/>
    <dgm:cxn modelId="{88583637-9933-9140-9D31-32E2030E809F}" type="presParOf" srcId="{6C130C74-A64D-364F-8341-B3CEAD8FE767}" destId="{BE7A8CDE-416E-5C4E-9E9C-F07B081A5EBA}" srcOrd="1" destOrd="0" presId="urn:microsoft.com/office/officeart/2005/8/layout/list1"/>
    <dgm:cxn modelId="{3C4AB09B-ADC2-8A49-ACB0-D5DB90CDDB65}" type="presParOf" srcId="{6C130C74-A64D-364F-8341-B3CEAD8FE767}" destId="{1F4D9F09-AA0B-9442-95EC-499E3F3ECF53}" srcOrd="2" destOrd="0" presId="urn:microsoft.com/office/officeart/2005/8/layout/list1"/>
    <dgm:cxn modelId="{E2F51C7B-BF3B-5A4F-8FAE-F93A5B1016E6}" type="presParOf" srcId="{6C130C74-A64D-364F-8341-B3CEAD8FE767}" destId="{397489C5-EF3E-E643-85D7-8841A582BC4C}" srcOrd="3" destOrd="0" presId="urn:microsoft.com/office/officeart/2005/8/layout/list1"/>
    <dgm:cxn modelId="{86DDBA04-6FC8-8743-97F3-E85BBDACB1A9}" type="presParOf" srcId="{6C130C74-A64D-364F-8341-B3CEAD8FE767}" destId="{C9C3FE6A-282B-AC49-B59C-496EBF1EC70B}" srcOrd="4" destOrd="0" presId="urn:microsoft.com/office/officeart/2005/8/layout/list1"/>
    <dgm:cxn modelId="{EDA3EFC8-44DF-9D44-A3FB-4C74EA0B2ACD}" type="presParOf" srcId="{C9C3FE6A-282B-AC49-B59C-496EBF1EC70B}" destId="{8E37CBD1-054E-0740-97E4-366AD7FCD23A}" srcOrd="0" destOrd="0" presId="urn:microsoft.com/office/officeart/2005/8/layout/list1"/>
    <dgm:cxn modelId="{AE2B0EBD-5CA6-6C47-97C1-2EEEBF419155}" type="presParOf" srcId="{C9C3FE6A-282B-AC49-B59C-496EBF1EC70B}" destId="{EB4074AC-238F-6541-9BD4-1A12FA3CE185}" srcOrd="1" destOrd="0" presId="urn:microsoft.com/office/officeart/2005/8/layout/list1"/>
    <dgm:cxn modelId="{8AD61324-0D8A-004B-80CC-BB7A2B2EC67D}" type="presParOf" srcId="{6C130C74-A64D-364F-8341-B3CEAD8FE767}" destId="{B29CA8BA-E8A3-7745-B6A7-3E029CF8DECD}" srcOrd="5" destOrd="0" presId="urn:microsoft.com/office/officeart/2005/8/layout/list1"/>
    <dgm:cxn modelId="{86077CDE-0CC9-6947-B3DC-4D860B7F8C29}" type="presParOf" srcId="{6C130C74-A64D-364F-8341-B3CEAD8FE767}" destId="{5F9501A2-A264-A041-BF5B-2AA56267C702}" srcOrd="6" destOrd="0" presId="urn:microsoft.com/office/officeart/2005/8/layout/list1"/>
    <dgm:cxn modelId="{B9B161A7-9C2C-9F46-8E0A-CE397F2B9EDE}" type="presParOf" srcId="{6C130C74-A64D-364F-8341-B3CEAD8FE767}" destId="{52AFA218-CE7D-294D-859F-A23A0E063D51}" srcOrd="7" destOrd="0" presId="urn:microsoft.com/office/officeart/2005/8/layout/list1"/>
    <dgm:cxn modelId="{E66F72F3-4C6E-D342-89A7-A17C3785B7FC}" type="presParOf" srcId="{6C130C74-A64D-364F-8341-B3CEAD8FE767}" destId="{8FF0861F-5EA4-2247-ABF1-8882C2AC6C79}" srcOrd="8" destOrd="0" presId="urn:microsoft.com/office/officeart/2005/8/layout/list1"/>
    <dgm:cxn modelId="{BBF886F6-E3C6-9E43-9589-3FE1E79FF3C2}" type="presParOf" srcId="{8FF0861F-5EA4-2247-ABF1-8882C2AC6C79}" destId="{BF0AAB15-A75B-D343-842F-03EA3A19EC9A}" srcOrd="0" destOrd="0" presId="urn:microsoft.com/office/officeart/2005/8/layout/list1"/>
    <dgm:cxn modelId="{237F7558-84F5-2D4E-B46B-ED91E9C944BA}" type="presParOf" srcId="{8FF0861F-5EA4-2247-ABF1-8882C2AC6C79}" destId="{0EB2FD98-922C-B649-8C98-74A9CCBB72BA}" srcOrd="1" destOrd="0" presId="urn:microsoft.com/office/officeart/2005/8/layout/list1"/>
    <dgm:cxn modelId="{64573D8B-7E9B-E543-9699-A889504E6E83}" type="presParOf" srcId="{6C130C74-A64D-364F-8341-B3CEAD8FE767}" destId="{00402038-AA25-FC44-9C18-F0E874B27355}" srcOrd="9" destOrd="0" presId="urn:microsoft.com/office/officeart/2005/8/layout/list1"/>
    <dgm:cxn modelId="{73F2BBA4-3E9A-5449-AF55-F7AA613A791A}" type="presParOf" srcId="{6C130C74-A64D-364F-8341-B3CEAD8FE767}" destId="{F369F295-C0B0-8C40-958D-1FC9331EC64C}" srcOrd="10" destOrd="0" presId="urn:microsoft.com/office/officeart/2005/8/layout/list1"/>
    <dgm:cxn modelId="{360C86D5-7516-544C-AFF7-680009EBCF41}" type="presParOf" srcId="{6C130C74-A64D-364F-8341-B3CEAD8FE767}" destId="{406DA8BD-9CE9-0144-8520-5161DDE20C6D}" srcOrd="11" destOrd="0" presId="urn:microsoft.com/office/officeart/2005/8/layout/list1"/>
    <dgm:cxn modelId="{3AE69BAB-BF7E-C443-8E1A-947FD4546811}" type="presParOf" srcId="{6C130C74-A64D-364F-8341-B3CEAD8FE767}" destId="{9C4E42F7-6EEE-8A42-8C6D-79120C540E1D}" srcOrd="12" destOrd="0" presId="urn:microsoft.com/office/officeart/2005/8/layout/list1"/>
    <dgm:cxn modelId="{9C42A7E7-EF83-9944-8DF1-E76EAA1EC4E7}" type="presParOf" srcId="{9C4E42F7-6EEE-8A42-8C6D-79120C540E1D}" destId="{DA6DF603-232D-624C-BB9D-BEE4748E845B}" srcOrd="0" destOrd="0" presId="urn:microsoft.com/office/officeart/2005/8/layout/list1"/>
    <dgm:cxn modelId="{EAF1E549-FDCB-D44D-AFF4-C1780582CE3E}" type="presParOf" srcId="{9C4E42F7-6EEE-8A42-8C6D-79120C540E1D}" destId="{290FEADC-2C5E-E84E-A8EF-EFF3C9AB299B}" srcOrd="1" destOrd="0" presId="urn:microsoft.com/office/officeart/2005/8/layout/list1"/>
    <dgm:cxn modelId="{BE2928BD-F191-814F-BBAE-B7EB15A2FC83}" type="presParOf" srcId="{6C130C74-A64D-364F-8341-B3CEAD8FE767}" destId="{7C0E8350-403E-5341-9511-800685041B1A}" srcOrd="13" destOrd="0" presId="urn:microsoft.com/office/officeart/2005/8/layout/list1"/>
    <dgm:cxn modelId="{8127E9CA-34B4-2545-A28C-9917431410DF}" type="presParOf" srcId="{6C130C74-A64D-364F-8341-B3CEAD8FE767}" destId="{C6D544D5-4A0B-A643-BA8C-57123811626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66D4CA-170F-D34A-9DC5-2324A146606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F4D6E5E4-E051-B34E-ACAE-442514C0314F}">
      <dgm:prSet phldrT="[Text]"/>
      <dgm:spPr/>
      <dgm:t>
        <a:bodyPr/>
        <a:lstStyle/>
        <a:p>
          <a:r>
            <a:rPr lang="en-GB" dirty="0"/>
            <a:t>LAPORAN MONEV</a:t>
          </a:r>
        </a:p>
      </dgm:t>
    </dgm:pt>
    <dgm:pt modelId="{589BB5C1-CDBC-6744-B41E-8739DC66B5A9}" type="parTrans" cxnId="{C4929F10-5A16-9044-B19D-DA135F8553AD}">
      <dgm:prSet/>
      <dgm:spPr/>
      <dgm:t>
        <a:bodyPr/>
        <a:lstStyle/>
        <a:p>
          <a:endParaRPr lang="en-GB"/>
        </a:p>
      </dgm:t>
    </dgm:pt>
    <dgm:pt modelId="{581E96DC-7A73-D644-9B13-A98805CF7B58}" type="sibTrans" cxnId="{C4929F10-5A16-9044-B19D-DA135F8553AD}">
      <dgm:prSet/>
      <dgm:spPr/>
      <dgm:t>
        <a:bodyPr/>
        <a:lstStyle/>
        <a:p>
          <a:endParaRPr lang="en-GB"/>
        </a:p>
      </dgm:t>
    </dgm:pt>
    <dgm:pt modelId="{89005E45-CF10-4344-86F2-D73A609CC14D}">
      <dgm:prSet phldrT="[Text]"/>
      <dgm:spPr/>
      <dgm:t>
        <a:bodyPr/>
        <a:lstStyle/>
        <a:p>
          <a:r>
            <a:rPr lang="en-GB" dirty="0"/>
            <a:t>PEMBUATAN SOP ULANG</a:t>
          </a:r>
        </a:p>
      </dgm:t>
    </dgm:pt>
    <dgm:pt modelId="{7829420F-DD12-5F48-9137-1C9EFD662C3A}" type="parTrans" cxnId="{E2E4BCD7-D202-8C4F-B5D3-AABB4CBC5987}">
      <dgm:prSet/>
      <dgm:spPr/>
      <dgm:t>
        <a:bodyPr/>
        <a:lstStyle/>
        <a:p>
          <a:endParaRPr lang="en-GB"/>
        </a:p>
      </dgm:t>
    </dgm:pt>
    <dgm:pt modelId="{47C4D0F1-7878-2443-9A94-0F535C45C570}" type="sibTrans" cxnId="{E2E4BCD7-D202-8C4F-B5D3-AABB4CBC5987}">
      <dgm:prSet/>
      <dgm:spPr/>
      <dgm:t>
        <a:bodyPr/>
        <a:lstStyle/>
        <a:p>
          <a:endParaRPr lang="en-GB"/>
        </a:p>
      </dgm:t>
    </dgm:pt>
    <dgm:pt modelId="{1564EAC8-C435-2046-B6E9-BA41D53564ED}">
      <dgm:prSet phldrT="[Text]"/>
      <dgm:spPr/>
      <dgm:t>
        <a:bodyPr/>
        <a:lstStyle/>
        <a:p>
          <a:r>
            <a:rPr lang="en-GB" dirty="0"/>
            <a:t>LEGALISASI SOP BARU</a:t>
          </a:r>
        </a:p>
      </dgm:t>
    </dgm:pt>
    <dgm:pt modelId="{5749A8A6-9586-924C-9AE0-A7BA543C5627}" type="parTrans" cxnId="{02DBDA3E-F472-8C44-A0AD-284558854278}">
      <dgm:prSet/>
      <dgm:spPr/>
      <dgm:t>
        <a:bodyPr/>
        <a:lstStyle/>
        <a:p>
          <a:endParaRPr lang="en-GB"/>
        </a:p>
      </dgm:t>
    </dgm:pt>
    <dgm:pt modelId="{398125F2-1C1B-6E43-B9D2-969D3C55088E}" type="sibTrans" cxnId="{02DBDA3E-F472-8C44-A0AD-284558854278}">
      <dgm:prSet/>
      <dgm:spPr/>
      <dgm:t>
        <a:bodyPr/>
        <a:lstStyle/>
        <a:p>
          <a:endParaRPr lang="en-GB"/>
        </a:p>
      </dgm:t>
    </dgm:pt>
    <dgm:pt modelId="{D3DBD2D5-0ABD-CC48-9C63-E7C395BFF3CC}" type="pres">
      <dgm:prSet presAssocID="{3B66D4CA-170F-D34A-9DC5-2324A146606D}" presName="linear" presStyleCnt="0">
        <dgm:presLayoutVars>
          <dgm:dir/>
          <dgm:animLvl val="lvl"/>
          <dgm:resizeHandles val="exact"/>
        </dgm:presLayoutVars>
      </dgm:prSet>
      <dgm:spPr/>
    </dgm:pt>
    <dgm:pt modelId="{3D7BFA86-1589-E844-969A-5328863744FC}" type="pres">
      <dgm:prSet presAssocID="{F4D6E5E4-E051-B34E-ACAE-442514C0314F}" presName="parentLin" presStyleCnt="0"/>
      <dgm:spPr/>
    </dgm:pt>
    <dgm:pt modelId="{9B44E24A-4B87-FC43-80BB-C5DC6CE95F9C}" type="pres">
      <dgm:prSet presAssocID="{F4D6E5E4-E051-B34E-ACAE-442514C0314F}" presName="parentLeftMargin" presStyleLbl="node1" presStyleIdx="0" presStyleCnt="3"/>
      <dgm:spPr/>
    </dgm:pt>
    <dgm:pt modelId="{9AB3E6FB-2DB6-F743-87C0-3021F30CBCE7}" type="pres">
      <dgm:prSet presAssocID="{F4D6E5E4-E051-B34E-ACAE-442514C0314F}" presName="parentText" presStyleLbl="node1" presStyleIdx="0" presStyleCnt="3">
        <dgm:presLayoutVars>
          <dgm:chMax val="0"/>
          <dgm:bulletEnabled val="1"/>
        </dgm:presLayoutVars>
      </dgm:prSet>
      <dgm:spPr/>
    </dgm:pt>
    <dgm:pt modelId="{0E92232B-9F77-2541-A8DD-78F2B7DD424C}" type="pres">
      <dgm:prSet presAssocID="{F4D6E5E4-E051-B34E-ACAE-442514C0314F}" presName="negativeSpace" presStyleCnt="0"/>
      <dgm:spPr/>
    </dgm:pt>
    <dgm:pt modelId="{4C05D2B9-B32D-EF45-8045-4BF12D878101}" type="pres">
      <dgm:prSet presAssocID="{F4D6E5E4-E051-B34E-ACAE-442514C0314F}" presName="childText" presStyleLbl="conFgAcc1" presStyleIdx="0" presStyleCnt="3">
        <dgm:presLayoutVars>
          <dgm:bulletEnabled val="1"/>
        </dgm:presLayoutVars>
      </dgm:prSet>
      <dgm:spPr/>
    </dgm:pt>
    <dgm:pt modelId="{9ACF823E-F88C-9944-BAAA-EAA1ADCA211A}" type="pres">
      <dgm:prSet presAssocID="{581E96DC-7A73-D644-9B13-A98805CF7B58}" presName="spaceBetweenRectangles" presStyleCnt="0"/>
      <dgm:spPr/>
    </dgm:pt>
    <dgm:pt modelId="{FFAB0320-5CFB-C24D-8477-D30654219033}" type="pres">
      <dgm:prSet presAssocID="{89005E45-CF10-4344-86F2-D73A609CC14D}" presName="parentLin" presStyleCnt="0"/>
      <dgm:spPr/>
    </dgm:pt>
    <dgm:pt modelId="{98676A69-59DC-DF43-977E-405867B5EF6A}" type="pres">
      <dgm:prSet presAssocID="{89005E45-CF10-4344-86F2-D73A609CC14D}" presName="parentLeftMargin" presStyleLbl="node1" presStyleIdx="0" presStyleCnt="3"/>
      <dgm:spPr/>
    </dgm:pt>
    <dgm:pt modelId="{41CCB85A-CC97-F04C-A120-5CB9B574A6C5}" type="pres">
      <dgm:prSet presAssocID="{89005E45-CF10-4344-86F2-D73A609CC14D}" presName="parentText" presStyleLbl="node1" presStyleIdx="1" presStyleCnt="3">
        <dgm:presLayoutVars>
          <dgm:chMax val="0"/>
          <dgm:bulletEnabled val="1"/>
        </dgm:presLayoutVars>
      </dgm:prSet>
      <dgm:spPr/>
    </dgm:pt>
    <dgm:pt modelId="{A372BBC3-D579-534B-8AE6-4297FEB98C90}" type="pres">
      <dgm:prSet presAssocID="{89005E45-CF10-4344-86F2-D73A609CC14D}" presName="negativeSpace" presStyleCnt="0"/>
      <dgm:spPr/>
    </dgm:pt>
    <dgm:pt modelId="{B79497AE-D0BE-4C40-BC95-9AEABCA8B128}" type="pres">
      <dgm:prSet presAssocID="{89005E45-CF10-4344-86F2-D73A609CC14D}" presName="childText" presStyleLbl="conFgAcc1" presStyleIdx="1" presStyleCnt="3">
        <dgm:presLayoutVars>
          <dgm:bulletEnabled val="1"/>
        </dgm:presLayoutVars>
      </dgm:prSet>
      <dgm:spPr/>
    </dgm:pt>
    <dgm:pt modelId="{D1E6741D-45BC-3343-90E2-C5261B9A7742}" type="pres">
      <dgm:prSet presAssocID="{47C4D0F1-7878-2443-9A94-0F535C45C570}" presName="spaceBetweenRectangles" presStyleCnt="0"/>
      <dgm:spPr/>
    </dgm:pt>
    <dgm:pt modelId="{17DA2E4F-FA3E-334C-86E5-B47F117A5BD4}" type="pres">
      <dgm:prSet presAssocID="{1564EAC8-C435-2046-B6E9-BA41D53564ED}" presName="parentLin" presStyleCnt="0"/>
      <dgm:spPr/>
    </dgm:pt>
    <dgm:pt modelId="{26554AD9-EED5-1E49-BA7B-75D1D6E3C089}" type="pres">
      <dgm:prSet presAssocID="{1564EAC8-C435-2046-B6E9-BA41D53564ED}" presName="parentLeftMargin" presStyleLbl="node1" presStyleIdx="1" presStyleCnt="3"/>
      <dgm:spPr/>
    </dgm:pt>
    <dgm:pt modelId="{51BC190B-4347-F84E-A95B-9C3B1283A53C}" type="pres">
      <dgm:prSet presAssocID="{1564EAC8-C435-2046-B6E9-BA41D53564ED}" presName="parentText" presStyleLbl="node1" presStyleIdx="2" presStyleCnt="3">
        <dgm:presLayoutVars>
          <dgm:chMax val="0"/>
          <dgm:bulletEnabled val="1"/>
        </dgm:presLayoutVars>
      </dgm:prSet>
      <dgm:spPr/>
    </dgm:pt>
    <dgm:pt modelId="{3CD249F9-3993-AE40-8A67-977EFB3A7AC7}" type="pres">
      <dgm:prSet presAssocID="{1564EAC8-C435-2046-B6E9-BA41D53564ED}" presName="negativeSpace" presStyleCnt="0"/>
      <dgm:spPr/>
    </dgm:pt>
    <dgm:pt modelId="{72501FDD-071A-984F-A0A0-4D98B51F7238}" type="pres">
      <dgm:prSet presAssocID="{1564EAC8-C435-2046-B6E9-BA41D53564ED}" presName="childText" presStyleLbl="conFgAcc1" presStyleIdx="2" presStyleCnt="3">
        <dgm:presLayoutVars>
          <dgm:bulletEnabled val="1"/>
        </dgm:presLayoutVars>
      </dgm:prSet>
      <dgm:spPr/>
    </dgm:pt>
  </dgm:ptLst>
  <dgm:cxnLst>
    <dgm:cxn modelId="{E4D43C10-4547-784D-B65C-87F0EB21836E}" type="presOf" srcId="{1564EAC8-C435-2046-B6E9-BA41D53564ED}" destId="{26554AD9-EED5-1E49-BA7B-75D1D6E3C089}" srcOrd="0" destOrd="0" presId="urn:microsoft.com/office/officeart/2005/8/layout/list1"/>
    <dgm:cxn modelId="{C4929F10-5A16-9044-B19D-DA135F8553AD}" srcId="{3B66D4CA-170F-D34A-9DC5-2324A146606D}" destId="{F4D6E5E4-E051-B34E-ACAE-442514C0314F}" srcOrd="0" destOrd="0" parTransId="{589BB5C1-CDBC-6744-B41E-8739DC66B5A9}" sibTransId="{581E96DC-7A73-D644-9B13-A98805CF7B58}"/>
    <dgm:cxn modelId="{7DED5212-19A0-4646-A1F9-ACAACEDD0CF3}" type="presOf" srcId="{1564EAC8-C435-2046-B6E9-BA41D53564ED}" destId="{51BC190B-4347-F84E-A95B-9C3B1283A53C}" srcOrd="1" destOrd="0" presId="urn:microsoft.com/office/officeart/2005/8/layout/list1"/>
    <dgm:cxn modelId="{02DBDA3E-F472-8C44-A0AD-284558854278}" srcId="{3B66D4CA-170F-D34A-9DC5-2324A146606D}" destId="{1564EAC8-C435-2046-B6E9-BA41D53564ED}" srcOrd="2" destOrd="0" parTransId="{5749A8A6-9586-924C-9AE0-A7BA543C5627}" sibTransId="{398125F2-1C1B-6E43-B9D2-969D3C55088E}"/>
    <dgm:cxn modelId="{E8CDAA48-CEE6-D64D-9706-F08B06BCA681}" type="presOf" srcId="{F4D6E5E4-E051-B34E-ACAE-442514C0314F}" destId="{9AB3E6FB-2DB6-F743-87C0-3021F30CBCE7}" srcOrd="1" destOrd="0" presId="urn:microsoft.com/office/officeart/2005/8/layout/list1"/>
    <dgm:cxn modelId="{BE57BE4A-32C0-D64C-9BAB-A419CDE9DE9E}" type="presOf" srcId="{89005E45-CF10-4344-86F2-D73A609CC14D}" destId="{41CCB85A-CC97-F04C-A120-5CB9B574A6C5}" srcOrd="1" destOrd="0" presId="urn:microsoft.com/office/officeart/2005/8/layout/list1"/>
    <dgm:cxn modelId="{F829518F-D62D-D14C-B4A2-70366963C68F}" type="presOf" srcId="{89005E45-CF10-4344-86F2-D73A609CC14D}" destId="{98676A69-59DC-DF43-977E-405867B5EF6A}" srcOrd="0" destOrd="0" presId="urn:microsoft.com/office/officeart/2005/8/layout/list1"/>
    <dgm:cxn modelId="{A4DB30A3-0E73-314D-A14C-1078D5675024}" type="presOf" srcId="{3B66D4CA-170F-D34A-9DC5-2324A146606D}" destId="{D3DBD2D5-0ABD-CC48-9C63-E7C395BFF3CC}" srcOrd="0" destOrd="0" presId="urn:microsoft.com/office/officeart/2005/8/layout/list1"/>
    <dgm:cxn modelId="{0ABC03B1-CA6D-E04D-AD21-94858308F0E1}" type="presOf" srcId="{F4D6E5E4-E051-B34E-ACAE-442514C0314F}" destId="{9B44E24A-4B87-FC43-80BB-C5DC6CE95F9C}" srcOrd="0" destOrd="0" presId="urn:microsoft.com/office/officeart/2005/8/layout/list1"/>
    <dgm:cxn modelId="{E2E4BCD7-D202-8C4F-B5D3-AABB4CBC5987}" srcId="{3B66D4CA-170F-D34A-9DC5-2324A146606D}" destId="{89005E45-CF10-4344-86F2-D73A609CC14D}" srcOrd="1" destOrd="0" parTransId="{7829420F-DD12-5F48-9137-1C9EFD662C3A}" sibTransId="{47C4D0F1-7878-2443-9A94-0F535C45C570}"/>
    <dgm:cxn modelId="{F025C46D-DDB6-2B4B-934D-4660565E478C}" type="presParOf" srcId="{D3DBD2D5-0ABD-CC48-9C63-E7C395BFF3CC}" destId="{3D7BFA86-1589-E844-969A-5328863744FC}" srcOrd="0" destOrd="0" presId="urn:microsoft.com/office/officeart/2005/8/layout/list1"/>
    <dgm:cxn modelId="{8026A660-2B57-F242-B8F5-FFDF80378152}" type="presParOf" srcId="{3D7BFA86-1589-E844-969A-5328863744FC}" destId="{9B44E24A-4B87-FC43-80BB-C5DC6CE95F9C}" srcOrd="0" destOrd="0" presId="urn:microsoft.com/office/officeart/2005/8/layout/list1"/>
    <dgm:cxn modelId="{248A518D-98FE-DB4B-B192-6B237DABE776}" type="presParOf" srcId="{3D7BFA86-1589-E844-969A-5328863744FC}" destId="{9AB3E6FB-2DB6-F743-87C0-3021F30CBCE7}" srcOrd="1" destOrd="0" presId="urn:microsoft.com/office/officeart/2005/8/layout/list1"/>
    <dgm:cxn modelId="{9B05B99D-CF31-634F-9B5C-75106506A5EB}" type="presParOf" srcId="{D3DBD2D5-0ABD-CC48-9C63-E7C395BFF3CC}" destId="{0E92232B-9F77-2541-A8DD-78F2B7DD424C}" srcOrd="1" destOrd="0" presId="urn:microsoft.com/office/officeart/2005/8/layout/list1"/>
    <dgm:cxn modelId="{976A0A9E-8E14-C44B-AF37-4DF57A59946B}" type="presParOf" srcId="{D3DBD2D5-0ABD-CC48-9C63-E7C395BFF3CC}" destId="{4C05D2B9-B32D-EF45-8045-4BF12D878101}" srcOrd="2" destOrd="0" presId="urn:microsoft.com/office/officeart/2005/8/layout/list1"/>
    <dgm:cxn modelId="{7EC7520D-32A7-914C-8E14-11694D9A02EB}" type="presParOf" srcId="{D3DBD2D5-0ABD-CC48-9C63-E7C395BFF3CC}" destId="{9ACF823E-F88C-9944-BAAA-EAA1ADCA211A}" srcOrd="3" destOrd="0" presId="urn:microsoft.com/office/officeart/2005/8/layout/list1"/>
    <dgm:cxn modelId="{C67A35F9-0C97-244A-887C-E18F02A43BF4}" type="presParOf" srcId="{D3DBD2D5-0ABD-CC48-9C63-E7C395BFF3CC}" destId="{FFAB0320-5CFB-C24D-8477-D30654219033}" srcOrd="4" destOrd="0" presId="urn:microsoft.com/office/officeart/2005/8/layout/list1"/>
    <dgm:cxn modelId="{AFD18111-DD67-B340-9181-485B1B9642AA}" type="presParOf" srcId="{FFAB0320-5CFB-C24D-8477-D30654219033}" destId="{98676A69-59DC-DF43-977E-405867B5EF6A}" srcOrd="0" destOrd="0" presId="urn:microsoft.com/office/officeart/2005/8/layout/list1"/>
    <dgm:cxn modelId="{86A443F9-A11A-7747-9BA2-FECB7F353CFC}" type="presParOf" srcId="{FFAB0320-5CFB-C24D-8477-D30654219033}" destId="{41CCB85A-CC97-F04C-A120-5CB9B574A6C5}" srcOrd="1" destOrd="0" presId="urn:microsoft.com/office/officeart/2005/8/layout/list1"/>
    <dgm:cxn modelId="{2E3558C1-6D62-1247-A4F3-56A15D0A45C9}" type="presParOf" srcId="{D3DBD2D5-0ABD-CC48-9C63-E7C395BFF3CC}" destId="{A372BBC3-D579-534B-8AE6-4297FEB98C90}" srcOrd="5" destOrd="0" presId="urn:microsoft.com/office/officeart/2005/8/layout/list1"/>
    <dgm:cxn modelId="{B8954C70-5BE2-754F-812B-B24DB2A45605}" type="presParOf" srcId="{D3DBD2D5-0ABD-CC48-9C63-E7C395BFF3CC}" destId="{B79497AE-D0BE-4C40-BC95-9AEABCA8B128}" srcOrd="6" destOrd="0" presId="urn:microsoft.com/office/officeart/2005/8/layout/list1"/>
    <dgm:cxn modelId="{813046EE-E6D0-2E4B-81D0-9DB5551F75C6}" type="presParOf" srcId="{D3DBD2D5-0ABD-CC48-9C63-E7C395BFF3CC}" destId="{D1E6741D-45BC-3343-90E2-C5261B9A7742}" srcOrd="7" destOrd="0" presId="urn:microsoft.com/office/officeart/2005/8/layout/list1"/>
    <dgm:cxn modelId="{2669980F-3733-1D49-AE01-68BDAE2CF2D2}" type="presParOf" srcId="{D3DBD2D5-0ABD-CC48-9C63-E7C395BFF3CC}" destId="{17DA2E4F-FA3E-334C-86E5-B47F117A5BD4}" srcOrd="8" destOrd="0" presId="urn:microsoft.com/office/officeart/2005/8/layout/list1"/>
    <dgm:cxn modelId="{4F80D8A1-D71B-2A42-8180-89582405D5B4}" type="presParOf" srcId="{17DA2E4F-FA3E-334C-86E5-B47F117A5BD4}" destId="{26554AD9-EED5-1E49-BA7B-75D1D6E3C089}" srcOrd="0" destOrd="0" presId="urn:microsoft.com/office/officeart/2005/8/layout/list1"/>
    <dgm:cxn modelId="{DD535F02-3866-B944-8850-D60235E726E9}" type="presParOf" srcId="{17DA2E4F-FA3E-334C-86E5-B47F117A5BD4}" destId="{51BC190B-4347-F84E-A95B-9C3B1283A53C}" srcOrd="1" destOrd="0" presId="urn:microsoft.com/office/officeart/2005/8/layout/list1"/>
    <dgm:cxn modelId="{8ED2333F-F7EE-3C46-8102-BEE049292087}" type="presParOf" srcId="{D3DBD2D5-0ABD-CC48-9C63-E7C395BFF3CC}" destId="{3CD249F9-3993-AE40-8A67-977EFB3A7AC7}" srcOrd="9" destOrd="0" presId="urn:microsoft.com/office/officeart/2005/8/layout/list1"/>
    <dgm:cxn modelId="{FAA56C27-0DD9-1341-A76B-E3617A46FB8B}" type="presParOf" srcId="{D3DBD2D5-0ABD-CC48-9C63-E7C395BFF3CC}" destId="{72501FDD-071A-984F-A0A0-4D98B51F723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D9F09-AA0B-9442-95EC-499E3F3ECF53}">
      <dsp:nvSpPr>
        <dsp:cNvPr id="0" name=""/>
        <dsp:cNvSpPr/>
      </dsp:nvSpPr>
      <dsp:spPr>
        <a:xfrm>
          <a:off x="0" y="1463913"/>
          <a:ext cx="8128000"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398A58-1FFA-684F-9929-401FA7A24EA8}">
      <dsp:nvSpPr>
        <dsp:cNvPr id="0" name=""/>
        <dsp:cNvSpPr/>
      </dsp:nvSpPr>
      <dsp:spPr>
        <a:xfrm>
          <a:off x="406400" y="1212993"/>
          <a:ext cx="568959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en-GB" sz="1700" kern="1200" dirty="0"/>
            <a:t>PENDAHULUAN: LATAR BELAKANG MONEV, MAKSUD DAN TUJUAN, DASAR HUKUM</a:t>
          </a:r>
        </a:p>
      </dsp:txBody>
      <dsp:txXfrm>
        <a:off x="430898" y="1237491"/>
        <a:ext cx="5640603" cy="452844"/>
      </dsp:txXfrm>
    </dsp:sp>
    <dsp:sp modelId="{5F9501A2-A264-A041-BF5B-2AA56267C702}">
      <dsp:nvSpPr>
        <dsp:cNvPr id="0" name=""/>
        <dsp:cNvSpPr/>
      </dsp:nvSpPr>
      <dsp:spPr>
        <a:xfrm>
          <a:off x="0" y="2235033"/>
          <a:ext cx="8128000"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4074AC-238F-6541-9BD4-1A12FA3CE185}">
      <dsp:nvSpPr>
        <dsp:cNvPr id="0" name=""/>
        <dsp:cNvSpPr/>
      </dsp:nvSpPr>
      <dsp:spPr>
        <a:xfrm>
          <a:off x="406400" y="1984113"/>
          <a:ext cx="568959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en-GB" sz="1700" kern="1200" dirty="0"/>
            <a:t>PENJELASAN SOP</a:t>
          </a:r>
        </a:p>
      </dsp:txBody>
      <dsp:txXfrm>
        <a:off x="430898" y="2008611"/>
        <a:ext cx="5640603" cy="452844"/>
      </dsp:txXfrm>
    </dsp:sp>
    <dsp:sp modelId="{F369F295-C0B0-8C40-958D-1FC9331EC64C}">
      <dsp:nvSpPr>
        <dsp:cNvPr id="0" name=""/>
        <dsp:cNvSpPr/>
      </dsp:nvSpPr>
      <dsp:spPr>
        <a:xfrm>
          <a:off x="0" y="3006153"/>
          <a:ext cx="8128000"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2FD98-922C-B649-8C98-74A9CCBB72BA}">
      <dsp:nvSpPr>
        <dsp:cNvPr id="0" name=""/>
        <dsp:cNvSpPr/>
      </dsp:nvSpPr>
      <dsp:spPr>
        <a:xfrm>
          <a:off x="406400" y="2755233"/>
          <a:ext cx="568959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en-GB" sz="1700" kern="1200" dirty="0"/>
            <a:t>HASIL MONEV; MENJABARKAN SECARA NARASI DATA MONEV BERDASARKAN ISIAN FORM</a:t>
          </a:r>
        </a:p>
      </dsp:txBody>
      <dsp:txXfrm>
        <a:off x="430898" y="2779731"/>
        <a:ext cx="5640603" cy="452844"/>
      </dsp:txXfrm>
    </dsp:sp>
    <dsp:sp modelId="{C6D544D5-4A0B-A643-BA8C-57123811626F}">
      <dsp:nvSpPr>
        <dsp:cNvPr id="0" name=""/>
        <dsp:cNvSpPr/>
      </dsp:nvSpPr>
      <dsp:spPr>
        <a:xfrm>
          <a:off x="0" y="3777273"/>
          <a:ext cx="8128000"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0FEADC-2C5E-E84E-A8EF-EFF3C9AB299B}">
      <dsp:nvSpPr>
        <dsp:cNvPr id="0" name=""/>
        <dsp:cNvSpPr/>
      </dsp:nvSpPr>
      <dsp:spPr>
        <a:xfrm>
          <a:off x="406400" y="3526353"/>
          <a:ext cx="5689599"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755650">
            <a:lnSpc>
              <a:spcPct val="90000"/>
            </a:lnSpc>
            <a:spcBef>
              <a:spcPct val="0"/>
            </a:spcBef>
            <a:spcAft>
              <a:spcPct val="35000"/>
            </a:spcAft>
            <a:buNone/>
          </a:pPr>
          <a:r>
            <a:rPr lang="en-GB" sz="1700" kern="1200" dirty="0"/>
            <a:t>KESIMPULAN DAN TINDAK LANJUT MONEV</a:t>
          </a:r>
        </a:p>
      </dsp:txBody>
      <dsp:txXfrm>
        <a:off x="430898" y="3550851"/>
        <a:ext cx="5640603"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D2B9-B32D-EF45-8045-4BF12D878101}">
      <dsp:nvSpPr>
        <dsp:cNvPr id="0" name=""/>
        <dsp:cNvSpPr/>
      </dsp:nvSpPr>
      <dsp:spPr>
        <a:xfrm>
          <a:off x="0" y="63555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B3E6FB-2DB6-F743-87C0-3021F30CBCE7}">
      <dsp:nvSpPr>
        <dsp:cNvPr id="0" name=""/>
        <dsp:cNvSpPr/>
      </dsp:nvSpPr>
      <dsp:spPr>
        <a:xfrm>
          <a:off x="406400" y="30393"/>
          <a:ext cx="5689599" cy="121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r>
            <a:rPr lang="en-GB" sz="4100" kern="1200" dirty="0"/>
            <a:t>LAPORAN MONEV</a:t>
          </a:r>
        </a:p>
      </dsp:txBody>
      <dsp:txXfrm>
        <a:off x="465483" y="89476"/>
        <a:ext cx="5571433" cy="1092154"/>
      </dsp:txXfrm>
    </dsp:sp>
    <dsp:sp modelId="{B79497AE-D0BE-4C40-BC95-9AEABCA8B128}">
      <dsp:nvSpPr>
        <dsp:cNvPr id="0" name=""/>
        <dsp:cNvSpPr/>
      </dsp:nvSpPr>
      <dsp:spPr>
        <a:xfrm>
          <a:off x="0" y="249531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CCB85A-CC97-F04C-A120-5CB9B574A6C5}">
      <dsp:nvSpPr>
        <dsp:cNvPr id="0" name=""/>
        <dsp:cNvSpPr/>
      </dsp:nvSpPr>
      <dsp:spPr>
        <a:xfrm>
          <a:off x="406400" y="1890153"/>
          <a:ext cx="5689599" cy="121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r>
            <a:rPr lang="en-GB" sz="4100" kern="1200" dirty="0"/>
            <a:t>PEMBUATAN SOP ULANG</a:t>
          </a:r>
        </a:p>
      </dsp:txBody>
      <dsp:txXfrm>
        <a:off x="465483" y="1949236"/>
        <a:ext cx="5571433" cy="1092154"/>
      </dsp:txXfrm>
    </dsp:sp>
    <dsp:sp modelId="{72501FDD-071A-984F-A0A0-4D98B51F7238}">
      <dsp:nvSpPr>
        <dsp:cNvPr id="0" name=""/>
        <dsp:cNvSpPr/>
      </dsp:nvSpPr>
      <dsp:spPr>
        <a:xfrm>
          <a:off x="0" y="435507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BC190B-4347-F84E-A95B-9C3B1283A53C}">
      <dsp:nvSpPr>
        <dsp:cNvPr id="0" name=""/>
        <dsp:cNvSpPr/>
      </dsp:nvSpPr>
      <dsp:spPr>
        <a:xfrm>
          <a:off x="406400" y="3749913"/>
          <a:ext cx="5689599" cy="121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822450">
            <a:lnSpc>
              <a:spcPct val="90000"/>
            </a:lnSpc>
            <a:spcBef>
              <a:spcPct val="0"/>
            </a:spcBef>
            <a:spcAft>
              <a:spcPct val="35000"/>
            </a:spcAft>
            <a:buNone/>
          </a:pPr>
          <a:r>
            <a:rPr lang="en-GB" sz="4100" kern="1200" dirty="0"/>
            <a:t>LEGALISASI SOP BARU</a:t>
          </a:r>
        </a:p>
      </dsp:txBody>
      <dsp:txXfrm>
        <a:off x="465483" y="3808996"/>
        <a:ext cx="5571433"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D8C6E228-282A-6CA0-EFA2-3EFE203927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E2BBA052-EC87-8ABB-385E-5AA037AC0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1" name="Slide Number Placeholder 3">
            <a:extLst>
              <a:ext uri="{FF2B5EF4-FFF2-40B4-BE49-F238E27FC236}">
                <a16:creationId xmlns:a16="http://schemas.microsoft.com/office/drawing/2014/main" id="{890E2FCE-950B-4F01-E2F4-FBEDCCD4A8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FE406E38-A1CA-A044-A49C-B98404A0EB8F}"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24211E36-E800-AB70-ED3A-CF6ADE52EB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a:extLst>
              <a:ext uri="{FF2B5EF4-FFF2-40B4-BE49-F238E27FC236}">
                <a16:creationId xmlns:a16="http://schemas.microsoft.com/office/drawing/2014/main" id="{A3A487CD-ECB1-BD70-4FED-1F92841AAF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79" name="Slide Number Placeholder 3">
            <a:extLst>
              <a:ext uri="{FF2B5EF4-FFF2-40B4-BE49-F238E27FC236}">
                <a16:creationId xmlns:a16="http://schemas.microsoft.com/office/drawing/2014/main" id="{C9AF3AB0-2D29-508D-6F74-EF4625F13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9CDFDF62-CD5F-E04E-971C-2FC2EADE4DC5}"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E253A16C-E519-1D4C-B6AF-90E8882C8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a:extLst>
              <a:ext uri="{FF2B5EF4-FFF2-40B4-BE49-F238E27FC236}">
                <a16:creationId xmlns:a16="http://schemas.microsoft.com/office/drawing/2014/main" id="{5F7AC03C-75DB-4FC2-C354-FB1AF44136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5" name="Slide Number Placeholder 3">
            <a:extLst>
              <a:ext uri="{FF2B5EF4-FFF2-40B4-BE49-F238E27FC236}">
                <a16:creationId xmlns:a16="http://schemas.microsoft.com/office/drawing/2014/main" id="{C8EC457F-DF79-1AAE-6EBD-FD7A0FB188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defTabSz="457200" eaLnBrk="0" fontAlgn="base" hangingPunct="0">
              <a:spcBef>
                <a:spcPct val="0"/>
              </a:spcBef>
              <a:spcAft>
                <a:spcPct val="0"/>
              </a:spcAft>
              <a:defRPr>
                <a:solidFill>
                  <a:schemeClr val="tx1"/>
                </a:solidFill>
                <a:latin typeface="Trebuchet MS" panose="020B0703020202090204" pitchFamily="34" charset="0"/>
              </a:defRPr>
            </a:lvl6pPr>
            <a:lvl7pPr marL="2971800" indent="-228600" defTabSz="457200" eaLnBrk="0" fontAlgn="base" hangingPunct="0">
              <a:spcBef>
                <a:spcPct val="0"/>
              </a:spcBef>
              <a:spcAft>
                <a:spcPct val="0"/>
              </a:spcAft>
              <a:defRPr>
                <a:solidFill>
                  <a:schemeClr val="tx1"/>
                </a:solidFill>
                <a:latin typeface="Trebuchet MS" panose="020B0703020202090204" pitchFamily="34" charset="0"/>
              </a:defRPr>
            </a:lvl7pPr>
            <a:lvl8pPr marL="3429000" indent="-228600" defTabSz="457200" eaLnBrk="0" fontAlgn="base" hangingPunct="0">
              <a:spcBef>
                <a:spcPct val="0"/>
              </a:spcBef>
              <a:spcAft>
                <a:spcPct val="0"/>
              </a:spcAft>
              <a:defRPr>
                <a:solidFill>
                  <a:schemeClr val="tx1"/>
                </a:solidFill>
                <a:latin typeface="Trebuchet MS" panose="020B0703020202090204" pitchFamily="34" charset="0"/>
              </a:defRPr>
            </a:lvl8pPr>
            <a:lvl9pPr marL="3886200" indent="-228600" defTabSz="457200" eaLnBrk="0" fontAlgn="base" hangingPunct="0">
              <a:spcBef>
                <a:spcPct val="0"/>
              </a:spcBef>
              <a:spcAft>
                <a:spcPct val="0"/>
              </a:spcAft>
              <a:defRPr>
                <a:solidFill>
                  <a:schemeClr val="tx1"/>
                </a:solidFill>
                <a:latin typeface="Trebuchet MS" panose="020B0703020202090204" pitchFamily="34" charset="0"/>
              </a:defRPr>
            </a:lvl9pPr>
          </a:lstStyle>
          <a:p>
            <a:fld id="{10D18F4F-EC88-EF4A-810D-03E457960A3F}"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66" name="Oval 65">
            <a:extLst>
              <a:ext uri="{FF2B5EF4-FFF2-40B4-BE49-F238E27FC236}">
                <a16:creationId xmlns:a16="http://schemas.microsoft.com/office/drawing/2014/main" id="{FBD0708C-ECF4-4056-951B-F953FDFA2F92}"/>
              </a:ext>
            </a:extLst>
          </p:cNvPr>
          <p:cNvSpPr/>
          <p:nvPr userDrawn="1"/>
        </p:nvSpPr>
        <p:spPr>
          <a:xfrm>
            <a:off x="4141489" y="3075389"/>
            <a:ext cx="3960001" cy="40113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5" name="Oval 64">
            <a:extLst>
              <a:ext uri="{FF2B5EF4-FFF2-40B4-BE49-F238E27FC236}">
                <a16:creationId xmlns:a16="http://schemas.microsoft.com/office/drawing/2014/main" id="{461FFD45-86E5-4164-9F94-080F3824C6DC}"/>
              </a:ext>
            </a:extLst>
          </p:cNvPr>
          <p:cNvSpPr/>
          <p:nvPr userDrawn="1"/>
        </p:nvSpPr>
        <p:spPr>
          <a:xfrm>
            <a:off x="5296195" y="2664661"/>
            <a:ext cx="4434586" cy="449205"/>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9" name="Oval 58">
            <a:extLst>
              <a:ext uri="{FF2B5EF4-FFF2-40B4-BE49-F238E27FC236}">
                <a16:creationId xmlns:a16="http://schemas.microsoft.com/office/drawing/2014/main" id="{9FC722FF-80D1-44CB-B2C5-E42865360128}"/>
              </a:ext>
            </a:extLst>
          </p:cNvPr>
          <p:cNvSpPr/>
          <p:nvPr userDrawn="1"/>
        </p:nvSpPr>
        <p:spPr>
          <a:xfrm>
            <a:off x="2480718" y="2718783"/>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 name="Group 1">
            <a:extLst>
              <a:ext uri="{FF2B5EF4-FFF2-40B4-BE49-F238E27FC236}">
                <a16:creationId xmlns:a16="http://schemas.microsoft.com/office/drawing/2014/main" id="{F4F8D9D4-2991-48AF-A8F0-FC6FEB1D2061}"/>
              </a:ext>
            </a:extLst>
          </p:cNvPr>
          <p:cNvGrpSpPr/>
          <p:nvPr userDrawn="1"/>
        </p:nvGrpSpPr>
        <p:grpSpPr>
          <a:xfrm>
            <a:off x="5985240" y="1330275"/>
            <a:ext cx="2865724" cy="1574521"/>
            <a:chOff x="-548507" y="477868"/>
            <a:chExt cx="11570449" cy="6357177"/>
          </a:xfrm>
        </p:grpSpPr>
        <p:sp>
          <p:nvSpPr>
            <p:cNvPr id="3" name="Freeform: Shape 2">
              <a:extLst>
                <a:ext uri="{FF2B5EF4-FFF2-40B4-BE49-F238E27FC236}">
                  <a16:creationId xmlns:a16="http://schemas.microsoft.com/office/drawing/2014/main" id="{F08EBDF4-2046-4954-8E40-A25BAAF0FBF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AF3EF80F-A667-4956-85F0-9FA25E97983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C674F7A-574D-4F6D-82C6-B0CFFBF8B78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E794F69-AE6D-4F14-8AAB-5A5899FA360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3ADFF094-E7AF-45BF-AE35-9A55DADA7A25}"/>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F7E5E9D-13A5-41B8-B596-7894869380C3}"/>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F588B949-0398-45A9-8C3E-134D205AA41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A62A09C-8FA6-4C98-B3DF-527A292384F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59750DD-33F2-43B2-94A1-EC540B87E80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0B0A2961-9A19-4350-AF6C-0A9C359EB83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80DCDAB-B599-46E1-B14E-9CB874D6C63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2D974ED3-193A-4E6A-84FE-DD702B68343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5" name="Graphic 14">
            <a:extLst>
              <a:ext uri="{FF2B5EF4-FFF2-40B4-BE49-F238E27FC236}">
                <a16:creationId xmlns:a16="http://schemas.microsoft.com/office/drawing/2014/main" id="{8A848864-2A39-447D-B6BF-CC8044BC2A7E}"/>
              </a:ext>
            </a:extLst>
          </p:cNvPr>
          <p:cNvGrpSpPr/>
          <p:nvPr userDrawn="1"/>
        </p:nvGrpSpPr>
        <p:grpSpPr>
          <a:xfrm>
            <a:off x="3197852" y="589080"/>
            <a:ext cx="2976015" cy="2340686"/>
            <a:chOff x="2444748" y="555045"/>
            <a:chExt cx="7282048" cy="5727454"/>
          </a:xfrm>
        </p:grpSpPr>
        <p:sp>
          <p:nvSpPr>
            <p:cNvPr id="16" name="Freeform: Shape 15">
              <a:extLst>
                <a:ext uri="{FF2B5EF4-FFF2-40B4-BE49-F238E27FC236}">
                  <a16:creationId xmlns:a16="http://schemas.microsoft.com/office/drawing/2014/main" id="{540261CD-EFAB-4459-A091-5B3D944A1C2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898E678-7BBC-48E9-BE5B-2FC07087B2B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EDBF6F4-F4E1-42CE-918E-46EBB68FF95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D39435E-2DCE-4E65-B8DB-B8A01FC6E01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386D12B-FF42-4F37-A3FD-228C31675D4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79AF04E-5C59-470A-813A-91E8CB2EB355}"/>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C9C9ACC-2E7D-44B0-BCC0-AF573A66E89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E452942-6998-424B-BA1A-EFCCA6713E3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63" name="그림 개체 틀 2">
            <a:extLst>
              <a:ext uri="{FF2B5EF4-FFF2-40B4-BE49-F238E27FC236}">
                <a16:creationId xmlns:a16="http://schemas.microsoft.com/office/drawing/2014/main" id="{161051AD-0D58-4407-BB68-236DEFCA9594}"/>
              </a:ext>
            </a:extLst>
          </p:cNvPr>
          <p:cNvSpPr>
            <a:spLocks noGrp="1"/>
          </p:cNvSpPr>
          <p:nvPr>
            <p:ph type="pic" sz="quarter" idx="17" hasCustomPrompt="1"/>
          </p:nvPr>
        </p:nvSpPr>
        <p:spPr>
          <a:xfrm>
            <a:off x="6373004" y="1430123"/>
            <a:ext cx="2101955" cy="125006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62" name="그림 개체 틀 2">
            <a:extLst>
              <a:ext uri="{FF2B5EF4-FFF2-40B4-BE49-F238E27FC236}">
                <a16:creationId xmlns:a16="http://schemas.microsoft.com/office/drawing/2014/main" id="{29B598C8-35C5-41B6-83FC-3FBDB5D84036}"/>
              </a:ext>
            </a:extLst>
          </p:cNvPr>
          <p:cNvSpPr>
            <a:spLocks noGrp="1"/>
          </p:cNvSpPr>
          <p:nvPr>
            <p:ph type="pic" sz="quarter" idx="16" hasCustomPrompt="1"/>
          </p:nvPr>
        </p:nvSpPr>
        <p:spPr>
          <a:xfrm>
            <a:off x="3305977" y="698806"/>
            <a:ext cx="2755721"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5" name="Isosceles Triangle 34">
            <a:extLst>
              <a:ext uri="{FF2B5EF4-FFF2-40B4-BE49-F238E27FC236}">
                <a16:creationId xmlns:a16="http://schemas.microsoft.com/office/drawing/2014/main" id="{0E287AF0-FA95-4762-B8E2-671D58550EB9}"/>
              </a:ext>
            </a:extLst>
          </p:cNvPr>
          <p:cNvSpPr/>
          <p:nvPr userDrawn="1"/>
        </p:nvSpPr>
        <p:spPr>
          <a:xfrm rot="5400000">
            <a:off x="-1449000" y="1449000"/>
            <a:ext cx="6858000" cy="396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6" name="Isosceles Triangle 35">
            <a:extLst>
              <a:ext uri="{FF2B5EF4-FFF2-40B4-BE49-F238E27FC236}">
                <a16:creationId xmlns:a16="http://schemas.microsoft.com/office/drawing/2014/main" id="{E8F9923B-6C89-4D4B-A044-7011CD744BA4}"/>
              </a:ext>
            </a:extLst>
          </p:cNvPr>
          <p:cNvSpPr/>
          <p:nvPr userDrawn="1"/>
        </p:nvSpPr>
        <p:spPr>
          <a:xfrm rot="16200000">
            <a:off x="6783000" y="1449001"/>
            <a:ext cx="6858000" cy="3960000"/>
          </a:xfrm>
          <a:prstGeom prst="triangle">
            <a:avLst>
              <a:gd name="adj" fmla="val 49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그림 개체 틀 2">
            <a:extLst>
              <a:ext uri="{FF2B5EF4-FFF2-40B4-BE49-F238E27FC236}">
                <a16:creationId xmlns:a16="http://schemas.microsoft.com/office/drawing/2014/main" id="{3F019F7B-C14A-4CD4-939C-889E86ECF979}"/>
              </a:ext>
            </a:extLst>
          </p:cNvPr>
          <p:cNvSpPr>
            <a:spLocks noGrp="1"/>
          </p:cNvSpPr>
          <p:nvPr>
            <p:ph type="pic" sz="quarter" idx="18" hasCustomPrompt="1"/>
          </p:nvPr>
        </p:nvSpPr>
        <p:spPr>
          <a:xfrm>
            <a:off x="5707411" y="1901771"/>
            <a:ext cx="793286" cy="121603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CAAF271-59E1-4FF8-861D-66BF0AB0C20C}"/>
              </a:ext>
            </a:extLst>
          </p:cNvPr>
          <p:cNvGrpSpPr/>
          <p:nvPr userDrawn="1"/>
        </p:nvGrpSpPr>
        <p:grpSpPr>
          <a:xfrm>
            <a:off x="707906" y="1724831"/>
            <a:ext cx="3114079" cy="4200810"/>
            <a:chOff x="5745956" y="3501865"/>
            <a:chExt cx="2146216" cy="2895189"/>
          </a:xfrm>
        </p:grpSpPr>
        <p:sp>
          <p:nvSpPr>
            <p:cNvPr id="15" name="Freeform: Shape 14">
              <a:extLst>
                <a:ext uri="{FF2B5EF4-FFF2-40B4-BE49-F238E27FC236}">
                  <a16:creationId xmlns:a16="http://schemas.microsoft.com/office/drawing/2014/main" id="{6E4C438D-502C-4184-A640-9D416688BF31}"/>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4665005-6515-4CC9-86A2-F3269A2D2AEF}"/>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094E96A-A335-49D6-9D89-A017242E6D52}"/>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986E7C9-5140-49C6-8E1B-54058234FF96}"/>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FE4203-6FE6-438F-AD63-0390034E13A3}"/>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636E384-D851-434A-AB8A-FE09F43D7073}"/>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6103816-681F-4F21-A286-C8B21595F8DE}"/>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22" name="Group 21">
              <a:extLst>
                <a:ext uri="{FF2B5EF4-FFF2-40B4-BE49-F238E27FC236}">
                  <a16:creationId xmlns:a16="http://schemas.microsoft.com/office/drawing/2014/main" id="{95FBA3E9-F56F-483D-AD9C-DDC05D08B8DB}"/>
                </a:ext>
              </a:extLst>
            </p:cNvPr>
            <p:cNvGrpSpPr/>
            <p:nvPr/>
          </p:nvGrpSpPr>
          <p:grpSpPr>
            <a:xfrm>
              <a:off x="6752948" y="6198983"/>
              <a:ext cx="113352" cy="113352"/>
              <a:chOff x="6768693" y="6038239"/>
              <a:chExt cx="147969" cy="147969"/>
            </a:xfrm>
          </p:grpSpPr>
          <p:sp>
            <p:nvSpPr>
              <p:cNvPr id="23" name="Oval 22">
                <a:extLst>
                  <a:ext uri="{FF2B5EF4-FFF2-40B4-BE49-F238E27FC236}">
                    <a16:creationId xmlns:a16="http://schemas.microsoft.com/office/drawing/2014/main" id="{A2F2F938-D2ED-47FE-8547-C4F10CA5D9CB}"/>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0192348-B627-4894-9224-7073FE72892E}"/>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5" name="그림 개체 틀 2">
            <a:extLst>
              <a:ext uri="{FF2B5EF4-FFF2-40B4-BE49-F238E27FC236}">
                <a16:creationId xmlns:a16="http://schemas.microsoft.com/office/drawing/2014/main" id="{C3D720D4-ECB3-4075-B591-AE539DCDA21F}"/>
              </a:ext>
            </a:extLst>
          </p:cNvPr>
          <p:cNvSpPr>
            <a:spLocks noGrp="1"/>
          </p:cNvSpPr>
          <p:nvPr>
            <p:ph type="pic" sz="quarter" idx="14" hasCustomPrompt="1"/>
          </p:nvPr>
        </p:nvSpPr>
        <p:spPr>
          <a:xfrm>
            <a:off x="885992" y="2025648"/>
            <a:ext cx="2767037" cy="354644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6" name="Text Placeholder 9">
            <a:extLst>
              <a:ext uri="{FF2B5EF4-FFF2-40B4-BE49-F238E27FC236}">
                <a16:creationId xmlns:a16="http://schemas.microsoft.com/office/drawing/2014/main" id="{17C806DB-48AE-486A-9E8B-160DA86EFC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3431BE-FA45-6446-8C68-5B3DFA5D174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8C198D6B-7E7E-2F46-B40C-F2E769F0A579}"/>
              </a:ext>
            </a:extLst>
          </p:cNvPr>
          <p:cNvSpPr/>
          <p:nvPr userDrawn="1"/>
        </p:nvSpPr>
        <p:spPr>
          <a:xfrm flipV="1">
            <a:off x="0" y="0"/>
            <a:ext cx="10625138" cy="54038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Parallelogram 6">
            <a:extLst>
              <a:ext uri="{FF2B5EF4-FFF2-40B4-BE49-F238E27FC236}">
                <a16:creationId xmlns:a16="http://schemas.microsoft.com/office/drawing/2014/main" id="{B6E787B4-748B-274D-9C5F-3EB88C8F37F4}"/>
              </a:ext>
            </a:extLst>
          </p:cNvPr>
          <p:cNvSpPr/>
          <p:nvPr userDrawn="1"/>
        </p:nvSpPr>
        <p:spPr>
          <a:xfrm rot="19958790">
            <a:off x="-636588" y="3587750"/>
            <a:ext cx="3859213" cy="1747838"/>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8BF3004B-2E9C-9D44-932D-F4F25E4FB6C6}"/>
              </a:ext>
            </a:extLst>
          </p:cNvPr>
          <p:cNvCxnSpPr>
            <a:cxnSpLocks/>
          </p:cNvCxnSpPr>
          <p:nvPr userDrawn="1"/>
        </p:nvCxnSpPr>
        <p:spPr>
          <a:xfrm flipV="1">
            <a:off x="0" y="1009650"/>
            <a:ext cx="1785938" cy="908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F5A821-8B56-C646-BC0C-303A845409CE}"/>
              </a:ext>
            </a:extLst>
          </p:cNvPr>
          <p:cNvCxnSpPr>
            <a:cxnSpLocks/>
          </p:cNvCxnSpPr>
          <p:nvPr userDrawn="1"/>
        </p:nvCxnSpPr>
        <p:spPr>
          <a:xfrm flipV="1">
            <a:off x="9004300" y="3924300"/>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Parallelogram 9">
            <a:extLst>
              <a:ext uri="{FF2B5EF4-FFF2-40B4-BE49-F238E27FC236}">
                <a16:creationId xmlns:a16="http://schemas.microsoft.com/office/drawing/2014/main" id="{EDD28106-52B2-AF48-8224-37D6A6BC5113}"/>
              </a:ext>
            </a:extLst>
          </p:cNvPr>
          <p:cNvSpPr/>
          <p:nvPr userDrawn="1"/>
        </p:nvSpPr>
        <p:spPr>
          <a:xfrm>
            <a:off x="7753350" y="0"/>
            <a:ext cx="2259013" cy="742950"/>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1" name="Straight Connector 10">
            <a:extLst>
              <a:ext uri="{FF2B5EF4-FFF2-40B4-BE49-F238E27FC236}">
                <a16:creationId xmlns:a16="http://schemas.microsoft.com/office/drawing/2014/main" id="{AC6BE33E-68DE-4D44-9811-5326EE3BF32F}"/>
              </a:ext>
            </a:extLst>
          </p:cNvPr>
          <p:cNvCxnSpPr>
            <a:cxnSpLocks/>
          </p:cNvCxnSpPr>
          <p:nvPr userDrawn="1"/>
        </p:nvCxnSpPr>
        <p:spPr>
          <a:xfrm flipV="1">
            <a:off x="0" y="407988"/>
            <a:ext cx="6596063" cy="3403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A937CE-4E2E-A34B-825C-2C12F827F929}"/>
              </a:ext>
            </a:extLst>
          </p:cNvPr>
          <p:cNvCxnSpPr>
            <a:cxnSpLocks/>
          </p:cNvCxnSpPr>
          <p:nvPr userDrawn="1"/>
        </p:nvCxnSpPr>
        <p:spPr>
          <a:xfrm flipV="1">
            <a:off x="-17463" y="5267325"/>
            <a:ext cx="1919288" cy="10001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7458E292-30D0-3441-A0A9-F825C0642147}"/>
              </a:ext>
            </a:extLst>
          </p:cNvPr>
          <p:cNvSpPr/>
          <p:nvPr userDrawn="1"/>
        </p:nvSpPr>
        <p:spPr>
          <a:xfrm rot="19958790">
            <a:off x="-139700" y="3406775"/>
            <a:ext cx="1438275" cy="236538"/>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0" name="Title 1" title="Title"/>
          <p:cNvSpPr>
            <a:spLocks noGrp="1"/>
          </p:cNvSpPr>
          <p:nvPr>
            <p:ph type="title"/>
          </p:nvPr>
        </p:nvSpPr>
        <p:spPr>
          <a:xfrm>
            <a:off x="6283842" y="1987420"/>
            <a:ext cx="4911633" cy="1789855"/>
          </a:xfrm>
          <a:prstGeom prst="rect">
            <a:avLst/>
          </a:prstGeom>
        </p:spPr>
        <p:txBody>
          <a:bodyPr>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p:cNvSpPr>
            <a:spLocks noGrp="1"/>
          </p:cNvSpPr>
          <p:nvPr>
            <p:ph type="body" idx="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7" name="Picture Placeholder 26"/>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rtlCol="0" anchor="ctr">
            <a:noAutofit/>
          </a:bodyPr>
          <a:lstStyle>
            <a:lvl1pPr marL="0" indent="0" algn="ctr">
              <a:buNone/>
              <a:defRPr>
                <a:solidFill>
                  <a:schemeClr val="bg2"/>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52200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D4AA570B-0C7D-F247-B6AA-C47F52DDA85A}"/>
              </a:ext>
            </a:extLst>
          </p:cNvPr>
          <p:cNvSpPr/>
          <p:nvPr userDrawn="1"/>
        </p:nvSpPr>
        <p:spPr>
          <a:xfrm flipH="1" flipV="1">
            <a:off x="1839913" y="0"/>
            <a:ext cx="10352087" cy="56388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Parallelogram 6">
            <a:extLst>
              <a:ext uri="{FF2B5EF4-FFF2-40B4-BE49-F238E27FC236}">
                <a16:creationId xmlns:a16="http://schemas.microsoft.com/office/drawing/2014/main" id="{B09F7DD8-7E18-F344-8F2B-FAF53EBFF27D}"/>
              </a:ext>
            </a:extLst>
          </p:cNvPr>
          <p:cNvSpPr/>
          <p:nvPr userDrawn="1"/>
        </p:nvSpPr>
        <p:spPr>
          <a:xfrm flipH="1">
            <a:off x="2978150" y="0"/>
            <a:ext cx="4121150" cy="1308100"/>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B1467B64-BDA2-D249-BBE9-6A2EC5418D66}"/>
              </a:ext>
            </a:extLst>
          </p:cNvPr>
          <p:cNvCxnSpPr>
            <a:cxnSpLocks/>
          </p:cNvCxnSpPr>
          <p:nvPr userDrawn="1"/>
        </p:nvCxnSpPr>
        <p:spPr>
          <a:xfrm flipV="1">
            <a:off x="6375400" y="5046663"/>
            <a:ext cx="1524000"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title="Bullet Points"/>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title="Subtitle"/>
          <p:cNvSpPr>
            <a:spLocks noGrp="1"/>
          </p:cNvSpPr>
          <p:nvPr>
            <p:ph type="body" sz="quarter" idx="13"/>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edit Master text styles</a:t>
            </a:r>
          </a:p>
        </p:txBody>
      </p:sp>
      <p:sp>
        <p:nvSpPr>
          <p:cNvPr id="2" name="Title 1" title="Title "/>
          <p:cNvSpPr>
            <a:spLocks noGrp="1"/>
          </p:cNvSpPr>
          <p:nvPr>
            <p:ph type="title"/>
          </p:nvPr>
        </p:nvSpPr>
        <p:spPr>
          <a:xfrm>
            <a:off x="531378" y="1241109"/>
            <a:ext cx="7342622" cy="1215566"/>
          </a:xfrm>
          <a:prstGeom prst="rect">
            <a:avLst/>
          </a:prstGeom>
        </p:spPr>
        <p:txBody>
          <a:bodyPr>
            <a:normAutofit/>
          </a:bodyPr>
          <a:lstStyle>
            <a:lvl1pPr>
              <a:defRPr sz="4400" b="1">
                <a:solidFill>
                  <a:schemeClr val="accent1"/>
                </a:solidFill>
              </a:defRPr>
            </a:lvl1pPr>
          </a:lstStyle>
          <a:p>
            <a:r>
              <a:rPr lang="en-US" noProof="0"/>
              <a:t>Click to edit Master title style</a:t>
            </a:r>
          </a:p>
        </p:txBody>
      </p:sp>
      <p:sp>
        <p:nvSpPr>
          <p:cNvPr id="15" name="Picture Placeholder 14"/>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rtlCol="0" anchor="ctr">
            <a:noAutofit/>
          </a:bodyPr>
          <a:lstStyle>
            <a:lvl1pPr marL="0" indent="0" algn="ctr">
              <a:buNone/>
              <a:defRPr>
                <a:solidFill>
                  <a:schemeClr val="bg1"/>
                </a:solidFill>
              </a:defRPr>
            </a:lvl1pPr>
          </a:lstStyle>
          <a:p>
            <a:pPr lvl="0"/>
            <a:r>
              <a:rPr lang="en-US" noProof="0"/>
              <a:t>Click icon to add picture</a:t>
            </a:r>
            <a:endParaRPr lang="en-US" noProof="0" dirty="0"/>
          </a:p>
        </p:txBody>
      </p:sp>
      <p:sp>
        <p:nvSpPr>
          <p:cNvPr id="9" name="Footer Placeholder 3">
            <a:extLst>
              <a:ext uri="{FF2B5EF4-FFF2-40B4-BE49-F238E27FC236}">
                <a16:creationId xmlns:a16="http://schemas.microsoft.com/office/drawing/2014/main" id="{2C5A3A60-1525-C542-A93B-91D5111C0DEF}"/>
              </a:ext>
            </a:extLst>
          </p:cNvPr>
          <p:cNvSpPr>
            <a:spLocks noGrp="1"/>
          </p:cNvSpPr>
          <p:nvPr>
            <p:ph type="ftr" sz="quarter" idx="14"/>
          </p:nvPr>
        </p:nvSpPr>
        <p:spPr/>
        <p:txBody>
          <a:bodyPr/>
          <a:lstStyle>
            <a:lvl1pPr>
              <a:defRPr/>
            </a:lvl1pPr>
          </a:lstStyle>
          <a:p>
            <a:pPr>
              <a:defRPr/>
            </a:pPr>
            <a:r>
              <a:rPr lang="en-US"/>
              <a:t>Add a footer</a:t>
            </a:r>
          </a:p>
        </p:txBody>
      </p:sp>
      <p:sp>
        <p:nvSpPr>
          <p:cNvPr id="10" name="Slide Number Placeholder 5">
            <a:extLst>
              <a:ext uri="{FF2B5EF4-FFF2-40B4-BE49-F238E27FC236}">
                <a16:creationId xmlns:a16="http://schemas.microsoft.com/office/drawing/2014/main" id="{D71CDB47-DBB1-A741-BFA1-3F69E3917E3C}"/>
              </a:ext>
            </a:extLst>
          </p:cNvPr>
          <p:cNvSpPr>
            <a:spLocks noGrp="1"/>
          </p:cNvSpPr>
          <p:nvPr>
            <p:ph type="sldNum" sz="quarter" idx="15"/>
          </p:nvPr>
        </p:nvSpPr>
        <p:spPr/>
        <p:txBody>
          <a:bodyPr/>
          <a:lstStyle>
            <a:lvl1pPr>
              <a:defRPr smtClean="0"/>
            </a:lvl1pPr>
          </a:lstStyle>
          <a:p>
            <a:pPr>
              <a:defRPr/>
            </a:pPr>
            <a:fld id="{D9DB4A5C-B65E-1641-B157-C5D232EFC558}" type="slidenum">
              <a:rPr lang="en-US" altLang="en-US"/>
              <a:pPr>
                <a:defRPr/>
              </a:pPr>
              <a:t>‹#›</a:t>
            </a:fld>
            <a:endParaRPr lang="en-US" altLang="en-US"/>
          </a:p>
        </p:txBody>
      </p:sp>
    </p:spTree>
    <p:extLst>
      <p:ext uri="{BB962C8B-B14F-4D97-AF65-F5344CB8AC3E}">
        <p14:creationId xmlns:p14="http://schemas.microsoft.com/office/powerpoint/2010/main" val="1761208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Layout 0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96E466F8-D8FE-6440-8B09-F09314BF1388}"/>
              </a:ext>
            </a:extLst>
          </p:cNvPr>
          <p:cNvSpPr/>
          <p:nvPr userDrawn="1"/>
        </p:nvSpPr>
        <p:spPr>
          <a:xfrm flipH="1" flipV="1">
            <a:off x="1839913" y="0"/>
            <a:ext cx="10352087" cy="56388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Parallelogram 6">
            <a:extLst>
              <a:ext uri="{FF2B5EF4-FFF2-40B4-BE49-F238E27FC236}">
                <a16:creationId xmlns:a16="http://schemas.microsoft.com/office/drawing/2014/main" id="{9CA53D18-2804-2E47-BFDF-9801511F0BAE}"/>
              </a:ext>
            </a:extLst>
          </p:cNvPr>
          <p:cNvSpPr/>
          <p:nvPr userDrawn="1"/>
        </p:nvSpPr>
        <p:spPr>
          <a:xfrm flipH="1">
            <a:off x="2978150" y="0"/>
            <a:ext cx="4121150" cy="1308100"/>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188A26DF-A486-F244-AB88-98619A02EC5C}"/>
              </a:ext>
            </a:extLst>
          </p:cNvPr>
          <p:cNvCxnSpPr>
            <a:cxnSpLocks/>
          </p:cNvCxnSpPr>
          <p:nvPr userDrawn="1"/>
        </p:nvCxnSpPr>
        <p:spPr>
          <a:xfrm flipV="1">
            <a:off x="10352088" y="1185863"/>
            <a:ext cx="1839912" cy="163353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10">
            <a:extLst>
              <a:ext uri="{FF2B5EF4-FFF2-40B4-BE49-F238E27FC236}">
                <a16:creationId xmlns:a16="http://schemas.microsoft.com/office/drawing/2014/main" id="{7C31ADE7-75BA-2D4C-873A-C53364A14CEC}"/>
              </a:ext>
            </a:extLst>
          </p:cNvPr>
          <p:cNvSpPr txBox="1">
            <a:spLocks noChangeArrowheads="1"/>
          </p:cNvSpPr>
          <p:nvPr userDrawn="1"/>
        </p:nvSpPr>
        <p:spPr bwMode="auto">
          <a:xfrm>
            <a:off x="11072813" y="234950"/>
            <a:ext cx="814387" cy="61595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3400" b="1">
                <a:solidFill>
                  <a:schemeClr val="bg1"/>
                </a:solidFill>
                <a:latin typeface="Arial Black" panose="020B0A04020102020204" pitchFamily="34" charset="0"/>
              </a:rPr>
              <a:t>FR</a:t>
            </a:r>
          </a:p>
        </p:txBody>
      </p:sp>
      <p:sp>
        <p:nvSpPr>
          <p:cNvPr id="18" name="Picture Placeholder 17"/>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rIns="457200" rtlCol="0" anchor="ctr">
            <a:noAutofit/>
          </a:bodyPr>
          <a:lstStyle>
            <a:lvl1pPr marL="0" indent="0" algn="r">
              <a:buNone/>
              <a:defRPr>
                <a:solidFill>
                  <a:schemeClr val="tx1"/>
                </a:solidFill>
              </a:defRPr>
            </a:lvl1pPr>
          </a:lstStyle>
          <a:p>
            <a:pPr lvl="0"/>
            <a:r>
              <a:rPr lang="en-US" noProof="0"/>
              <a:t>Click icon to add picture</a:t>
            </a:r>
            <a:endParaRPr lang="en-US" noProof="0" dirty="0"/>
          </a:p>
        </p:txBody>
      </p:sp>
      <p:sp>
        <p:nvSpPr>
          <p:cNvPr id="3" name="Content Placeholder 2" title="Bullet Points"/>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title="Subtitle"/>
          <p:cNvSpPr>
            <a:spLocks noGrp="1"/>
          </p:cNvSpPr>
          <p:nvPr>
            <p:ph type="body" sz="quarter" idx="13"/>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edit Master text styles</a:t>
            </a:r>
          </a:p>
        </p:txBody>
      </p:sp>
      <p:sp>
        <p:nvSpPr>
          <p:cNvPr id="19" name="Title 1" title="Title "/>
          <p:cNvSpPr>
            <a:spLocks noGrp="1"/>
          </p:cNvSpPr>
          <p:nvPr>
            <p:ph type="title"/>
          </p:nvPr>
        </p:nvSpPr>
        <p:spPr>
          <a:xfrm>
            <a:off x="531378" y="1241109"/>
            <a:ext cx="7342622" cy="1215566"/>
          </a:xfrm>
          <a:prstGeom prst="rect">
            <a:avLst/>
          </a:prstGeom>
        </p:spPr>
        <p:txBody>
          <a:bodyPr>
            <a:normAutofit/>
          </a:bodyPr>
          <a:lstStyle>
            <a:lvl1pPr>
              <a:defRPr sz="4400" b="1">
                <a:solidFill>
                  <a:schemeClr val="accent1"/>
                </a:solidFill>
              </a:defRPr>
            </a:lvl1pPr>
          </a:lstStyle>
          <a:p>
            <a:r>
              <a:rPr lang="en-US" noProof="0"/>
              <a:t>Click to edit Master title style</a:t>
            </a:r>
          </a:p>
        </p:txBody>
      </p:sp>
      <p:sp>
        <p:nvSpPr>
          <p:cNvPr id="10" name="Footer Placeholder 1">
            <a:extLst>
              <a:ext uri="{FF2B5EF4-FFF2-40B4-BE49-F238E27FC236}">
                <a16:creationId xmlns:a16="http://schemas.microsoft.com/office/drawing/2014/main" id="{CB46D53B-CC4B-9C42-847E-AA67E46941D4}"/>
              </a:ext>
            </a:extLst>
          </p:cNvPr>
          <p:cNvSpPr>
            <a:spLocks noGrp="1"/>
          </p:cNvSpPr>
          <p:nvPr>
            <p:ph type="ftr" sz="quarter" idx="15"/>
          </p:nvPr>
        </p:nvSpPr>
        <p:spPr/>
        <p:txBody>
          <a:bodyPr/>
          <a:lstStyle>
            <a:lvl1pPr>
              <a:defRPr/>
            </a:lvl1pPr>
          </a:lstStyle>
          <a:p>
            <a:pPr>
              <a:defRPr/>
            </a:pPr>
            <a:r>
              <a:rPr lang="en-US"/>
              <a:t>Add a footer</a:t>
            </a:r>
          </a:p>
        </p:txBody>
      </p:sp>
      <p:sp>
        <p:nvSpPr>
          <p:cNvPr id="11" name="Slide Number Placeholder 3">
            <a:extLst>
              <a:ext uri="{FF2B5EF4-FFF2-40B4-BE49-F238E27FC236}">
                <a16:creationId xmlns:a16="http://schemas.microsoft.com/office/drawing/2014/main" id="{01335BFE-23AD-564F-BFF4-5A5EAE7EC580}"/>
              </a:ext>
            </a:extLst>
          </p:cNvPr>
          <p:cNvSpPr>
            <a:spLocks noGrp="1"/>
          </p:cNvSpPr>
          <p:nvPr>
            <p:ph type="sldNum" sz="quarter" idx="16"/>
          </p:nvPr>
        </p:nvSpPr>
        <p:spPr/>
        <p:txBody>
          <a:bodyPr/>
          <a:lstStyle>
            <a:lvl1pPr>
              <a:defRPr smtClean="0"/>
            </a:lvl1pPr>
          </a:lstStyle>
          <a:p>
            <a:pPr>
              <a:defRPr/>
            </a:pPr>
            <a:fld id="{675361BC-B696-5741-A1BC-67D9BF7BC64E}" type="slidenum">
              <a:rPr lang="en-US" altLang="en-US"/>
              <a:pPr>
                <a:defRPr/>
              </a:pPr>
              <a:t>‹#›</a:t>
            </a:fld>
            <a:endParaRPr lang="en-US" altLang="en-US"/>
          </a:p>
        </p:txBody>
      </p:sp>
    </p:spTree>
    <p:extLst>
      <p:ext uri="{BB962C8B-B14F-4D97-AF65-F5344CB8AC3E}">
        <p14:creationId xmlns:p14="http://schemas.microsoft.com/office/powerpoint/2010/main" val="102271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a:defRPr/>
            </a:pPr>
            <a:fld id="{9D92D1CB-8BF3-244F-A787-9024A1A4DB04}" type="datetimeFigureOut">
              <a:rPr lang="en-US" smtClean="0"/>
              <a:pPr>
                <a:defRPr/>
              </a:pPr>
              <a:t>10/26/23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62A1B7BA-A93E-D74A-A0BF-64D6392570AB}" type="slidenum">
              <a:rPr lang="en-US" altLang="en-US" smtClean="0"/>
              <a:pPr>
                <a:defRPr/>
              </a:pPr>
              <a:t>‹#›</a:t>
            </a:fld>
            <a:endParaRPr lang="en-US" altLang="en-US"/>
          </a:p>
        </p:txBody>
      </p:sp>
    </p:spTree>
    <p:extLst>
      <p:ext uri="{BB962C8B-B14F-4D97-AF65-F5344CB8AC3E}">
        <p14:creationId xmlns:p14="http://schemas.microsoft.com/office/powerpoint/2010/main" val="3243603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E4ACF848-22C7-E941-84DD-AAE6F96EC8BC}" type="datetimeFigureOut">
              <a:rPr lang="en-US" smtClean="0"/>
              <a:pPr>
                <a:defRPr/>
              </a:pPr>
              <a:t>10/26/23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801AAA-555E-E849-B59B-D548CFF21ED2}" type="slidenum">
              <a:rPr lang="en-US" altLang="en-US" smtClean="0"/>
              <a:pPr>
                <a:defRPr/>
              </a:pPr>
              <a:t>‹#›</a:t>
            </a:fld>
            <a:endParaRPr lang="en-US" altLang="en-US"/>
          </a:p>
        </p:txBody>
      </p:sp>
    </p:spTree>
    <p:extLst>
      <p:ext uri="{BB962C8B-B14F-4D97-AF65-F5344CB8AC3E}">
        <p14:creationId xmlns:p14="http://schemas.microsoft.com/office/powerpoint/2010/main" val="343318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4AF81-6F5B-E129-7EFB-0918AEDF9399}"/>
              </a:ext>
            </a:extLst>
          </p:cNvPr>
          <p:cNvSpPr>
            <a:spLocks noGrp="1"/>
          </p:cNvSpPr>
          <p:nvPr>
            <p:ph type="dt" sz="half" idx="10"/>
          </p:nvPr>
        </p:nvSpPr>
        <p:spPr/>
        <p:txBody>
          <a:bodyPr/>
          <a:lstStyle>
            <a:lvl1pPr defTabSz="457200" fontAlgn="auto">
              <a:spcBef>
                <a:spcPts val="0"/>
              </a:spcBef>
              <a:spcAft>
                <a:spcPts val="0"/>
              </a:spcAft>
              <a:defRPr/>
            </a:lvl1pPr>
          </a:lstStyle>
          <a:p>
            <a:pPr>
              <a:defRPr/>
            </a:pPr>
            <a:endParaRPr lang="en-AU"/>
          </a:p>
        </p:txBody>
      </p:sp>
      <p:sp>
        <p:nvSpPr>
          <p:cNvPr id="3" name="Footer Placeholder 2">
            <a:extLst>
              <a:ext uri="{FF2B5EF4-FFF2-40B4-BE49-F238E27FC236}">
                <a16:creationId xmlns:a16="http://schemas.microsoft.com/office/drawing/2014/main" id="{4FE87916-70A1-A98A-F840-D10E993700E5}"/>
              </a:ext>
            </a:extLst>
          </p:cNvPr>
          <p:cNvSpPr>
            <a:spLocks noGrp="1"/>
          </p:cNvSpPr>
          <p:nvPr>
            <p:ph type="ftr" sz="quarter" idx="11"/>
          </p:nvPr>
        </p:nvSpPr>
        <p:spPr/>
        <p:txBody>
          <a:bodyPr/>
          <a:lstStyle>
            <a:lvl1pPr defTabSz="457200" fontAlgn="auto">
              <a:spcBef>
                <a:spcPts val="0"/>
              </a:spcBef>
              <a:spcAft>
                <a:spcPts val="0"/>
              </a:spcAft>
              <a:defRPr/>
            </a:lvl1pPr>
          </a:lstStyle>
          <a:p>
            <a:pPr>
              <a:defRPr/>
            </a:pPr>
            <a:endParaRPr lang="en-AU"/>
          </a:p>
        </p:txBody>
      </p:sp>
      <p:sp>
        <p:nvSpPr>
          <p:cNvPr id="4" name="Slide Number Placeholder 3">
            <a:extLst>
              <a:ext uri="{FF2B5EF4-FFF2-40B4-BE49-F238E27FC236}">
                <a16:creationId xmlns:a16="http://schemas.microsoft.com/office/drawing/2014/main" id="{9015358A-E8AD-97BA-A138-09AE13D9AFC7}"/>
              </a:ext>
            </a:extLst>
          </p:cNvPr>
          <p:cNvSpPr>
            <a:spLocks noGrp="1"/>
          </p:cNvSpPr>
          <p:nvPr>
            <p:ph type="sldNum" sz="quarter" idx="12"/>
          </p:nvPr>
        </p:nvSpPr>
        <p:spPr/>
        <p:txBody>
          <a:bodyPr/>
          <a:lstStyle>
            <a:lvl1pPr defTabSz="457200">
              <a:defRPr/>
            </a:lvl1pPr>
          </a:lstStyle>
          <a:p>
            <a:pPr>
              <a:defRPr/>
            </a:pPr>
            <a:fld id="{E3F25D6C-D137-1749-B6C1-2729734E77A0}" type="slidenum">
              <a:rPr lang="en-US" altLang="en-US"/>
              <a:pPr>
                <a:defRPr/>
              </a:pPr>
              <a:t>‹#›</a:t>
            </a:fld>
            <a:endParaRPr lang="en-US" altLang="en-US"/>
          </a:p>
        </p:txBody>
      </p:sp>
    </p:spTree>
    <p:extLst>
      <p:ext uri="{BB962C8B-B14F-4D97-AF65-F5344CB8AC3E}">
        <p14:creationId xmlns:p14="http://schemas.microsoft.com/office/powerpoint/2010/main" val="288961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72A8A977-21A8-2375-CE09-51612CD938E4}"/>
              </a:ext>
            </a:extLst>
          </p:cNvPr>
          <p:cNvSpPr>
            <a:spLocks noGrp="1"/>
          </p:cNvSpPr>
          <p:nvPr>
            <p:ph type="dt" sz="half" idx="10"/>
          </p:nvPr>
        </p:nvSpPr>
        <p:spPr/>
        <p:txBody>
          <a:bodyPr/>
          <a:lstStyle>
            <a:lvl1pPr>
              <a:defRPr/>
            </a:lvl1pPr>
          </a:lstStyle>
          <a:p>
            <a:pPr>
              <a:defRPr/>
            </a:pPr>
            <a:fld id="{EE13D143-2C48-B64D-B4F5-3E571218794E}" type="datetimeFigureOut">
              <a:rPr lang="en-US"/>
              <a:pPr>
                <a:defRPr/>
              </a:pPr>
              <a:t>10/26/23</a:t>
            </a:fld>
            <a:endParaRPr lang="en-US"/>
          </a:p>
        </p:txBody>
      </p:sp>
      <p:sp>
        <p:nvSpPr>
          <p:cNvPr id="10" name="Footer Placeholder 5">
            <a:extLst>
              <a:ext uri="{FF2B5EF4-FFF2-40B4-BE49-F238E27FC236}">
                <a16:creationId xmlns:a16="http://schemas.microsoft.com/office/drawing/2014/main" id="{3EA7ECD1-7865-93B6-B15E-E3155694E49A}"/>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CDC5E6CD-3556-9B65-A0AA-8A50BC2EE6E0}"/>
              </a:ext>
            </a:extLst>
          </p:cNvPr>
          <p:cNvSpPr>
            <a:spLocks noGrp="1"/>
          </p:cNvSpPr>
          <p:nvPr>
            <p:ph type="sldNum" sz="quarter" idx="12"/>
          </p:nvPr>
        </p:nvSpPr>
        <p:spPr>
          <a:xfrm>
            <a:off x="10729913" y="4710113"/>
            <a:ext cx="1154112" cy="1090612"/>
          </a:xfrm>
        </p:spPr>
        <p:txBody>
          <a:bodyPr/>
          <a:lstStyle>
            <a:lvl1pPr>
              <a:defRPr/>
            </a:lvl1pPr>
          </a:lstStyle>
          <a:p>
            <a:pPr>
              <a:defRPr/>
            </a:pPr>
            <a:fld id="{5A48CEE1-7C4D-EE4C-B371-E29CA56B4CAF}" type="slidenum">
              <a:rPr lang="en-US" altLang="en-US"/>
              <a:pPr>
                <a:defRPr/>
              </a:pPr>
              <a:t>‹#›</a:t>
            </a:fld>
            <a:endParaRPr lang="en-US" altLang="en-US"/>
          </a:p>
        </p:txBody>
      </p:sp>
    </p:spTree>
    <p:extLst>
      <p:ext uri="{BB962C8B-B14F-4D97-AF65-F5344CB8AC3E}">
        <p14:creationId xmlns:p14="http://schemas.microsoft.com/office/powerpoint/2010/main" val="261280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a:defRPr/>
            </a:pPr>
            <a:fld id="{9D92D1CB-8BF3-244F-A787-9024A1A4DB04}" type="datetimeFigureOut">
              <a:rPr lang="en-US" smtClean="0"/>
              <a:pPr>
                <a:defRPr/>
              </a:pPr>
              <a:t>10/26/23</a:t>
            </a:fld>
            <a:endParaRPr lang="en-US"/>
          </a:p>
        </p:txBody>
      </p:sp>
      <p:sp>
        <p:nvSpPr>
          <p:cNvPr id="5" name="Footer Placeholder 4"/>
          <p:cNvSpPr>
            <a:spLocks noGrp="1"/>
          </p:cNvSpPr>
          <p:nvPr>
            <p:ph type="ftr" sz="quarter" idx="11"/>
          </p:nvPr>
        </p:nvSpPr>
        <p:spPr>
          <a:xfrm>
            <a:off x="2416500" y="329307"/>
            <a:ext cx="4973915" cy="309201"/>
          </a:xfrm>
        </p:spPr>
        <p:txBody>
          <a:bodyPr/>
          <a:lstStyle/>
          <a:p>
            <a:pPr>
              <a:defRPr/>
            </a:pPr>
            <a:endParaRPr lang="en-US"/>
          </a:p>
        </p:txBody>
      </p:sp>
      <p:sp>
        <p:nvSpPr>
          <p:cNvPr id="6" name="Slide Number Placeholder 5"/>
          <p:cNvSpPr>
            <a:spLocks noGrp="1"/>
          </p:cNvSpPr>
          <p:nvPr>
            <p:ph type="sldNum" sz="quarter" idx="12"/>
          </p:nvPr>
        </p:nvSpPr>
        <p:spPr>
          <a:xfrm>
            <a:off x="1437664" y="798973"/>
            <a:ext cx="811019" cy="503578"/>
          </a:xfrm>
        </p:spPr>
        <p:txBody>
          <a:bodyPr/>
          <a:lstStyle/>
          <a:p>
            <a:pPr>
              <a:defRPr/>
            </a:pPr>
            <a:fld id="{62A1B7BA-A93E-D74A-A0BF-64D6392570AB}" type="slidenum">
              <a:rPr lang="en-US" altLang="en-US" smtClean="0"/>
              <a:pPr>
                <a:defRPr/>
              </a:pPr>
              <a:t>‹#›</a:t>
            </a:fld>
            <a:endParaRPr lang="en-US"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7296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E4ACF848-22C7-E941-84DD-AAE6F96EC8BC}" type="datetimeFigureOut">
              <a:rPr lang="en-US" smtClean="0"/>
              <a:pPr>
                <a:defRPr/>
              </a:pPr>
              <a:t>10/26/23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801AAA-555E-E849-B59B-D548CFF21ED2}" type="slidenum">
              <a:rPr lang="en-US" altLang="en-US" smtClean="0"/>
              <a:pPr>
                <a:defRPr/>
              </a:pPr>
              <a:t>‹#›</a:t>
            </a:fld>
            <a:endParaRPr lang="en-US"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733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359361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404437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512565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694615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AU"/>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pPr>
              <a:defRPr/>
            </a:pPr>
            <a:fld id="{E3F25D6C-D137-1749-B6C1-2729734E77A0}" type="slidenum">
              <a:rPr lang="en-US" altLang="en-US" smtClean="0"/>
              <a:pPr>
                <a:defRPr/>
              </a:pPr>
              <a:t>‹#›</a:t>
            </a:fld>
            <a:endParaRPr lang="en-US" altLang="en-US"/>
          </a:p>
        </p:txBody>
      </p:sp>
    </p:spTree>
    <p:extLst>
      <p:ext uri="{BB962C8B-B14F-4D97-AF65-F5344CB8AC3E}">
        <p14:creationId xmlns:p14="http://schemas.microsoft.com/office/powerpoint/2010/main" val="659277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676134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10/26/23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491251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70418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081022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35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72A8A977-21A8-2375-CE09-51612CD938E4}"/>
              </a:ext>
            </a:extLst>
          </p:cNvPr>
          <p:cNvSpPr>
            <a:spLocks noGrp="1"/>
          </p:cNvSpPr>
          <p:nvPr>
            <p:ph type="dt" sz="half" idx="10"/>
          </p:nvPr>
        </p:nvSpPr>
        <p:spPr/>
        <p:txBody>
          <a:bodyPr/>
          <a:lstStyle>
            <a:lvl1pPr>
              <a:defRPr/>
            </a:lvl1pPr>
          </a:lstStyle>
          <a:p>
            <a:pPr>
              <a:defRPr/>
            </a:pPr>
            <a:fld id="{EE13D143-2C48-B64D-B4F5-3E571218794E}" type="datetimeFigureOut">
              <a:rPr lang="en-US"/>
              <a:pPr>
                <a:defRPr/>
              </a:pPr>
              <a:t>10/26/23</a:t>
            </a:fld>
            <a:endParaRPr lang="en-US"/>
          </a:p>
        </p:txBody>
      </p:sp>
      <p:sp>
        <p:nvSpPr>
          <p:cNvPr id="10" name="Footer Placeholder 5">
            <a:extLst>
              <a:ext uri="{FF2B5EF4-FFF2-40B4-BE49-F238E27FC236}">
                <a16:creationId xmlns:a16="http://schemas.microsoft.com/office/drawing/2014/main" id="{3EA7ECD1-7865-93B6-B15E-E3155694E49A}"/>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CDC5E6CD-3556-9B65-A0AA-8A50BC2EE6E0}"/>
              </a:ext>
            </a:extLst>
          </p:cNvPr>
          <p:cNvSpPr>
            <a:spLocks noGrp="1"/>
          </p:cNvSpPr>
          <p:nvPr>
            <p:ph type="sldNum" sz="quarter" idx="12"/>
          </p:nvPr>
        </p:nvSpPr>
        <p:spPr>
          <a:xfrm>
            <a:off x="10729913" y="4710113"/>
            <a:ext cx="1154112" cy="1090612"/>
          </a:xfrm>
        </p:spPr>
        <p:txBody>
          <a:bodyPr/>
          <a:lstStyle>
            <a:lvl1pPr>
              <a:defRPr/>
            </a:lvl1pPr>
          </a:lstStyle>
          <a:p>
            <a:pPr>
              <a:defRPr/>
            </a:pPr>
            <a:fld id="{5A48CEE1-7C4D-EE4C-B371-E29CA56B4CAF}" type="slidenum">
              <a:rPr lang="en-US" altLang="en-US"/>
              <a:pPr>
                <a:defRPr/>
              </a:pPr>
              <a:t>‹#›</a:t>
            </a:fld>
            <a:endParaRPr lang="en-US" altLang="en-US"/>
          </a:p>
        </p:txBody>
      </p:sp>
    </p:spTree>
    <p:extLst>
      <p:ext uri="{BB962C8B-B14F-4D97-AF65-F5344CB8AC3E}">
        <p14:creationId xmlns:p14="http://schemas.microsoft.com/office/powerpoint/2010/main" val="393181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13" name="Rectangle 12">
            <a:extLst>
              <a:ext uri="{FF2B5EF4-FFF2-40B4-BE49-F238E27FC236}">
                <a16:creationId xmlns:a16="http://schemas.microsoft.com/office/drawing/2014/main" id="{8FB55B03-2AD5-47F1-9DB6-84D4C5430D5C}"/>
              </a:ext>
            </a:extLst>
          </p:cNvPr>
          <p:cNvSpPr/>
          <p:nvPr userDrawn="1"/>
        </p:nvSpPr>
        <p:spPr>
          <a:xfrm>
            <a:off x="0" y="1570009"/>
            <a:ext cx="12192000" cy="1949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그림 개체 틀 2">
            <a:extLst>
              <a:ext uri="{FF2B5EF4-FFF2-40B4-BE49-F238E27FC236}">
                <a16:creationId xmlns:a16="http://schemas.microsoft.com/office/drawing/2014/main" id="{9AFB6764-C60D-4150-B586-3BD8B928072C}"/>
              </a:ext>
            </a:extLst>
          </p:cNvPr>
          <p:cNvSpPr>
            <a:spLocks noGrp="1"/>
          </p:cNvSpPr>
          <p:nvPr>
            <p:ph type="pic" sz="quarter" idx="16" hasCustomPrompt="1"/>
          </p:nvPr>
        </p:nvSpPr>
        <p:spPr>
          <a:xfrm>
            <a:off x="72768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E7E06D7E-6841-4959-B8DE-3F59F7CC4F79}"/>
              </a:ext>
            </a:extLst>
          </p:cNvPr>
          <p:cNvSpPr>
            <a:spLocks noGrp="1"/>
          </p:cNvSpPr>
          <p:nvPr>
            <p:ph type="pic" sz="quarter" idx="17" hasCustomPrompt="1"/>
          </p:nvPr>
        </p:nvSpPr>
        <p:spPr>
          <a:xfrm>
            <a:off x="353840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6" name="그림 개체 틀 2">
            <a:extLst>
              <a:ext uri="{FF2B5EF4-FFF2-40B4-BE49-F238E27FC236}">
                <a16:creationId xmlns:a16="http://schemas.microsoft.com/office/drawing/2014/main" id="{532D84A8-2E6A-4339-8D10-172129386D02}"/>
              </a:ext>
            </a:extLst>
          </p:cNvPr>
          <p:cNvSpPr>
            <a:spLocks noGrp="1"/>
          </p:cNvSpPr>
          <p:nvPr>
            <p:ph type="pic" sz="quarter" idx="18" hasCustomPrompt="1"/>
          </p:nvPr>
        </p:nvSpPr>
        <p:spPr>
          <a:xfrm>
            <a:off x="634912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그림 개체 틀 2">
            <a:extLst>
              <a:ext uri="{FF2B5EF4-FFF2-40B4-BE49-F238E27FC236}">
                <a16:creationId xmlns:a16="http://schemas.microsoft.com/office/drawing/2014/main" id="{0AC6C735-0E24-47B6-9C8C-93DBC13BDFC1}"/>
              </a:ext>
            </a:extLst>
          </p:cNvPr>
          <p:cNvSpPr>
            <a:spLocks noGrp="1"/>
          </p:cNvSpPr>
          <p:nvPr>
            <p:ph type="pic" sz="quarter" idx="19" hasCustomPrompt="1"/>
          </p:nvPr>
        </p:nvSpPr>
        <p:spPr>
          <a:xfrm>
            <a:off x="9159844" y="2721115"/>
            <a:ext cx="2304256" cy="158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BCB2B99-9A01-484A-BFF4-CFC31BB67175}"/>
              </a:ext>
            </a:extLst>
          </p:cNvPr>
          <p:cNvSpPr>
            <a:spLocks noGrp="1"/>
          </p:cNvSpPr>
          <p:nvPr>
            <p:ph type="pic" idx="10" hasCustomPrompt="1"/>
          </p:nvPr>
        </p:nvSpPr>
        <p:spPr>
          <a:xfrm>
            <a:off x="9312000" y="0"/>
            <a:ext cx="2880000" cy="46800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E6F2984A-66F1-4308-8BFD-B5A3A264BC53}"/>
              </a:ext>
            </a:extLst>
          </p:cNvPr>
          <p:cNvSpPr>
            <a:spLocks noGrp="1"/>
          </p:cNvSpPr>
          <p:nvPr>
            <p:ph type="pic" idx="11" hasCustomPrompt="1"/>
          </p:nvPr>
        </p:nvSpPr>
        <p:spPr>
          <a:xfrm>
            <a:off x="6096000" y="2178000"/>
            <a:ext cx="2880000" cy="46800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4.jp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2" r:id="rId10"/>
    <p:sldLayoutId id="2147483684" r:id="rId11"/>
    <p:sldLayoutId id="2147483685" r:id="rId12"/>
    <p:sldLayoutId id="2147483686" r:id="rId13"/>
    <p:sldLayoutId id="2147483687" r:id="rId14"/>
    <p:sldLayoutId id="2147483688" r:id="rId15"/>
    <p:sldLayoutId id="2147483671" r:id="rId16"/>
    <p:sldLayoutId id="2147483672" r:id="rId17"/>
    <p:sldLayoutId id="2147483693" r:id="rId18"/>
    <p:sldLayoutId id="2147483694" r:id="rId19"/>
    <p:sldLayoutId id="214748369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7" r:id="rId2"/>
    <p:sldLayoutId id="2147483698" r:id="rId3"/>
    <p:sldLayoutId id="2147483699" r:id="rId4"/>
    <p:sldLayoutId id="214748370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10/26/23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7217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bin"/><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1" y="1363725"/>
            <a:ext cx="12191999" cy="707886"/>
          </a:xfrm>
          <a:prstGeom prst="rect">
            <a:avLst/>
          </a:prstGeom>
          <a:noFill/>
        </p:spPr>
        <p:txBody>
          <a:bodyPr wrap="square" rtlCol="0" anchor="ctr">
            <a:spAutoFit/>
          </a:bodyPr>
          <a:lstStyle/>
          <a:p>
            <a:pPr algn="ctr"/>
            <a:r>
              <a:rPr lang="en-US" altLang="ko-KR" sz="4000" b="1" dirty="0">
                <a:solidFill>
                  <a:srgbClr val="FF0000"/>
                </a:solidFill>
                <a:highlight>
                  <a:srgbClr val="00FF00"/>
                </a:highlight>
                <a:latin typeface="Andale Mono" panose="020B0509000000000004" pitchFamily="49" charset="0"/>
                <a:cs typeface="Arial" pitchFamily="34" charset="0"/>
              </a:rPr>
              <a:t>STANDAR OPERASIONAL PROSEDUR</a:t>
            </a:r>
            <a:endParaRPr lang="ko-KR" altLang="en-US" sz="4000" b="1" dirty="0">
              <a:solidFill>
                <a:srgbClr val="FF0000"/>
              </a:solidFill>
              <a:highlight>
                <a:srgbClr val="00FF00"/>
              </a:highlight>
              <a:latin typeface="Andale Mono" panose="020B0509000000000004" pitchFamily="49" charset="0"/>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173873" y="2179333"/>
            <a:ext cx="12191998" cy="379656"/>
          </a:xfrm>
          <a:prstGeom prst="rect">
            <a:avLst/>
          </a:prstGeom>
          <a:noFill/>
        </p:spPr>
        <p:txBody>
          <a:bodyPr wrap="square" rtlCol="0" anchor="ctr">
            <a:spAutoFit/>
          </a:bodyPr>
          <a:lstStyle/>
          <a:p>
            <a:pPr algn="ctr"/>
            <a:r>
              <a:rPr lang="en-US" altLang="ko-KR" sz="1867" b="1" dirty="0">
                <a:solidFill>
                  <a:schemeClr val="tx1">
                    <a:lumMod val="85000"/>
                    <a:lumOff val="15000"/>
                  </a:schemeClr>
                </a:solidFill>
                <a:highlight>
                  <a:srgbClr val="00FF00"/>
                </a:highlight>
                <a:cs typeface="Arial" pitchFamily="34" charset="0"/>
              </a:rPr>
              <a:t>PEMERINTAH KABUPATEN TANGERANG</a:t>
            </a:r>
            <a:endParaRPr lang="ko-KR" altLang="en-US" sz="1867" b="1" dirty="0">
              <a:solidFill>
                <a:schemeClr val="tx1">
                  <a:lumMod val="85000"/>
                  <a:lumOff val="15000"/>
                </a:schemeClr>
              </a:solidFill>
              <a:highlight>
                <a:srgbClr val="00FF00"/>
              </a:highlight>
              <a:cs typeface="Arial" pitchFamily="34" charset="0"/>
            </a:endParaRPr>
          </a:p>
        </p:txBody>
      </p:sp>
      <p:pic>
        <p:nvPicPr>
          <p:cNvPr id="1026" name="Picture 2" descr="Daftar kecamatan dan kelurahan di Kabupaten Tangerang - Wikipedia bahasa  Indonesia, ensiklopedia bebas">
            <a:extLst>
              <a:ext uri="{FF2B5EF4-FFF2-40B4-BE49-F238E27FC236}">
                <a16:creationId xmlns:a16="http://schemas.microsoft.com/office/drawing/2014/main" id="{A31A05E4-5564-284E-A1FB-6A4DEA099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7273" y="4709620"/>
            <a:ext cx="1583353" cy="1864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991CB8-845A-6949-53EA-F9CA388A0BFC}"/>
              </a:ext>
            </a:extLst>
          </p:cNvPr>
          <p:cNvSpPr txBox="1"/>
          <p:nvPr/>
        </p:nvSpPr>
        <p:spPr>
          <a:xfrm>
            <a:off x="9572263" y="6389225"/>
            <a:ext cx="2619190" cy="370390"/>
          </a:xfrm>
          <a:prstGeom prst="rect">
            <a:avLst/>
          </a:prstGeom>
          <a:noFill/>
        </p:spPr>
        <p:txBody>
          <a:bodyPr wrap="square" rtlCol="0">
            <a:spAutoFit/>
          </a:bodyPr>
          <a:lstStyle/>
          <a:p>
            <a:r>
              <a:rPr lang="en-US" dirty="0">
                <a:highlight>
                  <a:srgbClr val="FFFF00"/>
                </a:highlight>
              </a:rPr>
              <a:t>By </a:t>
            </a:r>
            <a:r>
              <a:rPr lang="en-US" dirty="0" err="1">
                <a:highlight>
                  <a:srgbClr val="FFFF00"/>
                </a:highlight>
              </a:rPr>
              <a:t>Endang</a:t>
            </a:r>
            <a:r>
              <a:rPr lang="en-US" dirty="0">
                <a:highlight>
                  <a:srgbClr val="FFFF00"/>
                </a:highlight>
              </a:rPr>
              <a:t> </a:t>
            </a:r>
            <a:r>
              <a:rPr lang="en-US" dirty="0" err="1">
                <a:highlight>
                  <a:srgbClr val="FFFF00"/>
                </a:highlight>
              </a:rPr>
              <a:t>Iryani</a:t>
            </a:r>
            <a:endParaRPr lang="en-US" dirty="0">
              <a:highlight>
                <a:srgbClr val="FFFF00"/>
              </a:highlight>
            </a:endParaRPr>
          </a:p>
        </p:txBody>
      </p:sp>
    </p:spTree>
    <p:extLst>
      <p:ext uri="{BB962C8B-B14F-4D97-AF65-F5344CB8AC3E}">
        <p14:creationId xmlns:p14="http://schemas.microsoft.com/office/powerpoint/2010/main" val="331608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4520" y="1109086"/>
            <a:ext cx="8183880" cy="5489448"/>
          </a:xfrm>
        </p:spPr>
        <p:txBody>
          <a:bodyPr>
            <a:normAutofit/>
          </a:bodyPr>
          <a:lstStyle/>
          <a:p>
            <a:pPr>
              <a:buNone/>
            </a:pPr>
            <a:r>
              <a:rPr lang="en-US" sz="3200" b="1" dirty="0" err="1"/>
              <a:t>Syarat</a:t>
            </a:r>
            <a:r>
              <a:rPr lang="en-US" sz="3200" b="1" dirty="0"/>
              <a:t> </a:t>
            </a:r>
            <a:r>
              <a:rPr lang="en-US" sz="3200" b="1" dirty="0" err="1"/>
              <a:t>penyusunan</a:t>
            </a:r>
            <a:r>
              <a:rPr lang="en-US" sz="3200" b="1" dirty="0"/>
              <a:t> SOP </a:t>
            </a:r>
            <a:r>
              <a:rPr lang="en-US" sz="3200" b="1" dirty="0" err="1"/>
              <a:t>meliputi</a:t>
            </a:r>
            <a:r>
              <a:rPr lang="en-US" sz="3200" b="1" dirty="0"/>
              <a:t>: </a:t>
            </a:r>
          </a:p>
          <a:p>
            <a:pPr marL="514350" indent="-514350">
              <a:buFont typeface="+mj-lt"/>
              <a:buAutoNum type="alphaLcParenR"/>
            </a:pPr>
            <a:r>
              <a:rPr lang="en-US" dirty="0" err="1">
                <a:latin typeface="Book Antiqua" pitchFamily="18" charset="0"/>
              </a:rPr>
              <a:t>kegiatannya</a:t>
            </a:r>
            <a:r>
              <a:rPr lang="en-US" dirty="0">
                <a:latin typeface="Book Antiqua" pitchFamily="18" charset="0"/>
              </a:rPr>
              <a:t> </a:t>
            </a:r>
            <a:r>
              <a:rPr lang="en-US" dirty="0" err="1">
                <a:latin typeface="Book Antiqua" pitchFamily="18" charset="0"/>
              </a:rPr>
              <a:t>dilaksanakan</a:t>
            </a:r>
            <a:r>
              <a:rPr lang="en-US" dirty="0">
                <a:latin typeface="Book Antiqua" pitchFamily="18" charset="0"/>
              </a:rPr>
              <a:t> </a:t>
            </a:r>
            <a:r>
              <a:rPr lang="en-US" dirty="0" err="1">
                <a:latin typeface="Book Antiqua" pitchFamily="18" charset="0"/>
              </a:rPr>
              <a:t>secara</a:t>
            </a:r>
            <a:r>
              <a:rPr lang="en-US" dirty="0">
                <a:latin typeface="Book Antiqua" pitchFamily="18" charset="0"/>
              </a:rPr>
              <a:t> </a:t>
            </a:r>
            <a:r>
              <a:rPr lang="en-US" dirty="0" err="1">
                <a:latin typeface="Book Antiqua" pitchFamily="18" charset="0"/>
              </a:rPr>
              <a:t>berulang-ulang</a:t>
            </a:r>
            <a:r>
              <a:rPr lang="en-US" dirty="0">
                <a:latin typeface="Book Antiqua" pitchFamily="18" charset="0"/>
              </a:rPr>
              <a:t> </a:t>
            </a:r>
            <a:r>
              <a:rPr lang="en-US" dirty="0" err="1">
                <a:latin typeface="Book Antiqua" pitchFamily="18" charset="0"/>
              </a:rPr>
              <a:t>dan</a:t>
            </a:r>
            <a:r>
              <a:rPr lang="en-US" dirty="0">
                <a:latin typeface="Book Antiqua" pitchFamily="18" charset="0"/>
              </a:rPr>
              <a:t> </a:t>
            </a:r>
            <a:r>
              <a:rPr lang="en-US" dirty="0" err="1">
                <a:latin typeface="Book Antiqua" pitchFamily="18" charset="0"/>
              </a:rPr>
              <a:t>menghasilkan</a:t>
            </a:r>
            <a:r>
              <a:rPr lang="en-US" dirty="0">
                <a:latin typeface="Book Antiqua" pitchFamily="18" charset="0"/>
              </a:rPr>
              <a:t> output </a:t>
            </a:r>
            <a:r>
              <a:rPr lang="en-US" dirty="0" err="1">
                <a:latin typeface="Book Antiqua" pitchFamily="18" charset="0"/>
              </a:rPr>
              <a:t>tertentu</a:t>
            </a:r>
            <a:r>
              <a:rPr lang="en-US" dirty="0">
                <a:latin typeface="Book Antiqua" pitchFamily="18" charset="0"/>
              </a:rPr>
              <a:t>;</a:t>
            </a:r>
          </a:p>
          <a:p>
            <a:pPr marL="514350" indent="-514350">
              <a:buFont typeface="+mj-lt"/>
              <a:buAutoNum type="alphaLcParenR"/>
            </a:pPr>
            <a:r>
              <a:rPr lang="en-US" dirty="0">
                <a:latin typeface="Book Antiqua" pitchFamily="18" charset="0"/>
              </a:rPr>
              <a:t> </a:t>
            </a:r>
            <a:r>
              <a:rPr lang="en-US" dirty="0" err="1">
                <a:latin typeface="Book Antiqua" pitchFamily="18" charset="0"/>
              </a:rPr>
              <a:t>kegiatannya</a:t>
            </a:r>
            <a:r>
              <a:rPr lang="en-US" dirty="0">
                <a:latin typeface="Book Antiqua" pitchFamily="18" charset="0"/>
              </a:rPr>
              <a:t> </a:t>
            </a:r>
            <a:r>
              <a:rPr lang="en-US" dirty="0" err="1">
                <a:latin typeface="Book Antiqua" pitchFamily="18" charset="0"/>
              </a:rPr>
              <a:t>melibatkan</a:t>
            </a:r>
            <a:r>
              <a:rPr lang="en-US" dirty="0">
                <a:latin typeface="Book Antiqua" pitchFamily="18" charset="0"/>
              </a:rPr>
              <a:t> paling </a:t>
            </a:r>
            <a:r>
              <a:rPr lang="en-US" dirty="0" err="1">
                <a:latin typeface="Book Antiqua" pitchFamily="18" charset="0"/>
              </a:rPr>
              <a:t>sedikit</a:t>
            </a:r>
            <a:r>
              <a:rPr lang="en-US" dirty="0">
                <a:latin typeface="Book Antiqua" pitchFamily="18" charset="0"/>
              </a:rPr>
              <a:t> 2 (</a:t>
            </a:r>
            <a:r>
              <a:rPr lang="en-US" dirty="0" err="1">
                <a:latin typeface="Book Antiqua" pitchFamily="18" charset="0"/>
              </a:rPr>
              <a:t>dua</a:t>
            </a:r>
            <a:r>
              <a:rPr lang="en-US" dirty="0">
                <a:latin typeface="Book Antiqua" pitchFamily="18" charset="0"/>
              </a:rPr>
              <a:t>) </a:t>
            </a:r>
            <a:r>
              <a:rPr lang="en-US" dirty="0" err="1">
                <a:latin typeface="Book Antiqua" pitchFamily="18" charset="0"/>
              </a:rPr>
              <a:t>orang</a:t>
            </a:r>
            <a:r>
              <a:rPr lang="en-US" dirty="0">
                <a:latin typeface="Book Antiqua" pitchFamily="18" charset="0"/>
              </a:rPr>
              <a:t>; </a:t>
            </a:r>
          </a:p>
          <a:p>
            <a:pPr marL="514350" indent="-514350">
              <a:buFont typeface="+mj-lt"/>
              <a:buAutoNum type="alphaLcParenR"/>
            </a:pPr>
            <a:r>
              <a:rPr lang="en-US" dirty="0" err="1">
                <a:latin typeface="Book Antiqua" pitchFamily="18" charset="0"/>
              </a:rPr>
              <a:t>mengacu</a:t>
            </a:r>
            <a:r>
              <a:rPr lang="en-US" dirty="0">
                <a:latin typeface="Book Antiqua" pitchFamily="18" charset="0"/>
              </a:rPr>
              <a:t> </a:t>
            </a:r>
            <a:r>
              <a:rPr lang="en-US" dirty="0" err="1">
                <a:latin typeface="Book Antiqua" pitchFamily="18" charset="0"/>
              </a:rPr>
              <a:t>kepada</a:t>
            </a:r>
            <a:r>
              <a:rPr lang="en-US" dirty="0">
                <a:latin typeface="Book Antiqua" pitchFamily="18" charset="0"/>
              </a:rPr>
              <a:t> </a:t>
            </a:r>
            <a:r>
              <a:rPr lang="en-US" dirty="0" err="1">
                <a:latin typeface="Book Antiqua" pitchFamily="18" charset="0"/>
              </a:rPr>
              <a:t>peraturan</a:t>
            </a:r>
            <a:r>
              <a:rPr lang="en-US" dirty="0">
                <a:latin typeface="Book Antiqua" pitchFamily="18" charset="0"/>
              </a:rPr>
              <a:t> </a:t>
            </a:r>
            <a:r>
              <a:rPr lang="en-US" dirty="0" err="1">
                <a:latin typeface="Book Antiqua" pitchFamily="18" charset="0"/>
              </a:rPr>
              <a:t>perundang-undangan</a:t>
            </a:r>
            <a:r>
              <a:rPr lang="en-US" dirty="0">
                <a:latin typeface="Book Antiqua" pitchFamily="18" charset="0"/>
              </a:rPr>
              <a:t>; </a:t>
            </a:r>
          </a:p>
          <a:p>
            <a:pPr marL="514350" indent="-514350">
              <a:buFont typeface="+mj-lt"/>
              <a:buAutoNum type="alphaLcParenR"/>
            </a:pPr>
            <a:r>
              <a:rPr lang="en-US" dirty="0" err="1">
                <a:latin typeface="Book Antiqua" pitchFamily="18" charset="0"/>
              </a:rPr>
              <a:t>memperhatikan</a:t>
            </a:r>
            <a:r>
              <a:rPr lang="en-US" dirty="0">
                <a:latin typeface="Book Antiqua" pitchFamily="18" charset="0"/>
              </a:rPr>
              <a:t> SOP </a:t>
            </a:r>
            <a:r>
              <a:rPr lang="en-US" dirty="0" err="1">
                <a:latin typeface="Book Antiqua" pitchFamily="18" charset="0"/>
              </a:rPr>
              <a:t>kegiatan</a:t>
            </a:r>
            <a:r>
              <a:rPr lang="en-US" dirty="0">
                <a:latin typeface="Book Antiqua" pitchFamily="18" charset="0"/>
              </a:rPr>
              <a:t> </a:t>
            </a:r>
            <a:r>
              <a:rPr lang="en-US" dirty="0" err="1">
                <a:latin typeface="Book Antiqua" pitchFamily="18" charset="0"/>
              </a:rPr>
              <a:t>lainnya</a:t>
            </a:r>
            <a:r>
              <a:rPr lang="en-US" dirty="0">
                <a:latin typeface="Book Antiqua" pitchFamily="18" charset="0"/>
              </a:rPr>
              <a:t>; </a:t>
            </a:r>
            <a:r>
              <a:rPr lang="en-US" dirty="0" err="1">
                <a:latin typeface="Book Antiqua" pitchFamily="18" charset="0"/>
              </a:rPr>
              <a:t>dan</a:t>
            </a:r>
            <a:r>
              <a:rPr lang="en-US" dirty="0">
                <a:latin typeface="Book Antiqua" pitchFamily="18" charset="0"/>
              </a:rPr>
              <a:t> </a:t>
            </a:r>
          </a:p>
          <a:p>
            <a:pPr marL="514350" indent="-514350">
              <a:buFont typeface="+mj-lt"/>
              <a:buAutoNum type="alphaLcParenR"/>
            </a:pPr>
            <a:r>
              <a:rPr lang="en-US" dirty="0" err="1">
                <a:latin typeface="Book Antiqua" pitchFamily="18" charset="0"/>
              </a:rPr>
              <a:t>ditulis</a:t>
            </a:r>
            <a:r>
              <a:rPr lang="en-US" dirty="0">
                <a:latin typeface="Book Antiqua" pitchFamily="18" charset="0"/>
              </a:rPr>
              <a:t> </a:t>
            </a:r>
            <a:r>
              <a:rPr lang="en-US" dirty="0" err="1">
                <a:latin typeface="Book Antiqua" pitchFamily="18" charset="0"/>
              </a:rPr>
              <a:t>dengan</a:t>
            </a:r>
            <a:r>
              <a:rPr lang="en-US" dirty="0">
                <a:latin typeface="Book Antiqua" pitchFamily="18" charset="0"/>
              </a:rPr>
              <a:t> </a:t>
            </a:r>
            <a:r>
              <a:rPr lang="en-US" dirty="0" err="1">
                <a:latin typeface="Book Antiqua" pitchFamily="18" charset="0"/>
              </a:rPr>
              <a:t>jelas</a:t>
            </a:r>
            <a:r>
              <a:rPr lang="en-US" dirty="0">
                <a:latin typeface="Book Antiqua" pitchFamily="18" charset="0"/>
              </a:rPr>
              <a:t>, </a:t>
            </a:r>
            <a:r>
              <a:rPr lang="en-US" dirty="0" err="1">
                <a:latin typeface="Book Antiqua" pitchFamily="18" charset="0"/>
              </a:rPr>
              <a:t>rinci</a:t>
            </a:r>
            <a:r>
              <a:rPr lang="en-US" dirty="0">
                <a:latin typeface="Book Antiqua" pitchFamily="18" charset="0"/>
              </a:rPr>
              <a:t> </a:t>
            </a:r>
            <a:r>
              <a:rPr lang="en-US" dirty="0" err="1">
                <a:latin typeface="Book Antiqua" pitchFamily="18" charset="0"/>
              </a:rPr>
              <a:t>dan</a:t>
            </a:r>
            <a:r>
              <a:rPr lang="en-US" dirty="0">
                <a:latin typeface="Book Antiqua" pitchFamily="18" charset="0"/>
              </a:rPr>
              <a:t> </a:t>
            </a:r>
            <a:r>
              <a:rPr lang="en-US" dirty="0" err="1">
                <a:latin typeface="Book Antiqua" pitchFamily="18" charset="0"/>
              </a:rPr>
              <a:t>benar</a:t>
            </a:r>
            <a:r>
              <a:rPr lang="en-US" dirty="0">
                <a:latin typeface="Book Antiqua" pitchFamily="18" charset="0"/>
              </a:rPr>
              <a:t>; </a:t>
            </a:r>
            <a:r>
              <a:rPr lang="en-US" dirty="0" err="1">
                <a:latin typeface="Book Antiqua" pitchFamily="18" charset="0"/>
              </a:rPr>
              <a:t>dan</a:t>
            </a:r>
            <a:r>
              <a:rPr lang="en-US" dirty="0">
                <a:latin typeface="Book Antiqua" pitchFamily="18" charset="0"/>
              </a:rPr>
              <a:t> </a:t>
            </a:r>
          </a:p>
          <a:p>
            <a:pPr marL="514350" indent="-514350">
              <a:buFont typeface="+mj-lt"/>
              <a:buAutoNum type="alphaLcParenR"/>
            </a:pPr>
            <a:r>
              <a:rPr lang="en-US" dirty="0" err="1">
                <a:latin typeface="Book Antiqua" pitchFamily="18" charset="0"/>
              </a:rPr>
              <a:t>dapat</a:t>
            </a:r>
            <a:r>
              <a:rPr lang="en-US" dirty="0">
                <a:latin typeface="Book Antiqua" pitchFamily="18" charset="0"/>
              </a:rPr>
              <a:t> </a:t>
            </a:r>
            <a:r>
              <a:rPr lang="en-US" dirty="0" err="1">
                <a:latin typeface="Book Antiqua" pitchFamily="18" charset="0"/>
              </a:rPr>
              <a:t>dipertanggungjawabkan</a:t>
            </a:r>
            <a:r>
              <a:rPr lang="en-US" dirty="0">
                <a:latin typeface="Book Antiqua" pitchFamily="18" charset="0"/>
              </a:rPr>
              <a:t> </a:t>
            </a:r>
            <a:r>
              <a:rPr lang="en-US" dirty="0" err="1">
                <a:latin typeface="Book Antiqua" pitchFamily="18" charset="0"/>
              </a:rPr>
              <a:t>secara</a:t>
            </a:r>
            <a:r>
              <a:rPr lang="en-US" dirty="0">
                <a:latin typeface="Book Antiqua" pitchFamily="18" charset="0"/>
              </a:rPr>
              <a:t> </a:t>
            </a:r>
            <a:r>
              <a:rPr lang="en-US" dirty="0" err="1">
                <a:latin typeface="Book Antiqua" pitchFamily="18" charset="0"/>
              </a:rPr>
              <a:t>teknis</a:t>
            </a:r>
            <a:r>
              <a:rPr lang="en-US" dirty="0">
                <a:latin typeface="Book Antiqua" pitchFamily="18" charset="0"/>
              </a:rPr>
              <a:t>, </a:t>
            </a:r>
            <a:r>
              <a:rPr lang="en-US" dirty="0" err="1">
                <a:latin typeface="Book Antiqua" pitchFamily="18" charset="0"/>
              </a:rPr>
              <a:t>administratif</a:t>
            </a:r>
            <a:r>
              <a:rPr lang="en-US" dirty="0">
                <a:latin typeface="Book Antiqua" pitchFamily="18" charset="0"/>
              </a:rPr>
              <a:t> </a:t>
            </a:r>
            <a:r>
              <a:rPr lang="en-US" dirty="0" err="1">
                <a:latin typeface="Book Antiqua" pitchFamily="18" charset="0"/>
              </a:rPr>
              <a:t>dan</a:t>
            </a:r>
            <a:r>
              <a:rPr lang="en-US" dirty="0">
                <a:latin typeface="Book Antiqua" pitchFamily="18" charset="0"/>
              </a:rPr>
              <a:t> </a:t>
            </a:r>
            <a:r>
              <a:rPr lang="en-US" dirty="0" err="1">
                <a:latin typeface="Book Antiqua" pitchFamily="18" charset="0"/>
              </a:rPr>
              <a:t>secara</a:t>
            </a:r>
            <a:r>
              <a:rPr lang="en-US" dirty="0">
                <a:latin typeface="Book Antiqua" pitchFamily="18" charset="0"/>
              </a:rPr>
              <a:t> </a:t>
            </a:r>
            <a:r>
              <a:rPr lang="en-US" dirty="0" err="1">
                <a:latin typeface="Book Antiqua" pitchFamily="18" charset="0"/>
              </a:rPr>
              <a:t>hukum</a:t>
            </a:r>
            <a:r>
              <a:rPr lang="en-US" dirty="0"/>
              <a:t>.</a:t>
            </a:r>
          </a:p>
        </p:txBody>
      </p:sp>
      <p:pic>
        <p:nvPicPr>
          <p:cNvPr id="5" name="Picture 4">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5106808"/>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209800" y="838200"/>
            <a:ext cx="7848600" cy="1066800"/>
          </a:xfrm>
        </p:spPr>
        <p:txBody>
          <a:bodyPr anchor="t">
            <a:normAutofit/>
          </a:bodyPr>
          <a:lstStyle/>
          <a:p>
            <a:pPr algn="ctr" eaLnBrk="1" hangingPunct="1"/>
            <a:r>
              <a:rPr lang="en-US" sz="2800" b="1" dirty="0"/>
              <a:t>LANGKAH-LANGKAH PENYUSUNAN </a:t>
            </a:r>
            <a:br>
              <a:rPr lang="en-US" sz="2800" b="1" dirty="0"/>
            </a:br>
            <a:r>
              <a:rPr lang="en-US" sz="2800" b="1" dirty="0"/>
              <a:t>SOP ADMINISTRASI PEMERINTAHAN</a:t>
            </a:r>
            <a:r>
              <a:rPr lang="id-ID" sz="2800" b="1" dirty="0"/>
              <a:t>#1</a:t>
            </a:r>
            <a:endParaRPr lang="en-US" sz="2800" b="1" dirty="0"/>
          </a:p>
        </p:txBody>
      </p:sp>
      <p:sp>
        <p:nvSpPr>
          <p:cNvPr id="4099" name="Text Placeholder 2"/>
          <p:cNvSpPr>
            <a:spLocks noGrp="1"/>
          </p:cNvSpPr>
          <p:nvPr>
            <p:ph type="body" idx="4294967295"/>
          </p:nvPr>
        </p:nvSpPr>
        <p:spPr>
          <a:xfrm>
            <a:off x="289367" y="1981200"/>
            <a:ext cx="9769033" cy="4267200"/>
          </a:xfrm>
        </p:spPr>
        <p:txBody>
          <a:bodyPr/>
          <a:lstStyle/>
          <a:p>
            <a:pPr marL="457200" indent="-457200">
              <a:lnSpc>
                <a:spcPct val="150000"/>
              </a:lnSpc>
              <a:buNone/>
            </a:pPr>
            <a:r>
              <a:rPr lang="en-US" sz="1800" b="1" dirty="0">
                <a:latin typeface="Book Antiqua" pitchFamily="18" charset="0"/>
              </a:rPr>
              <a:t>1.	IDENTIFIKASI </a:t>
            </a:r>
            <a:r>
              <a:rPr lang="id-ID" sz="1800" b="1" dirty="0">
                <a:latin typeface="Book Antiqua" pitchFamily="18" charset="0"/>
              </a:rPr>
              <a:t>JUDUL </a:t>
            </a:r>
            <a:r>
              <a:rPr lang="en-US" sz="1800" b="1" dirty="0">
                <a:latin typeface="Book Antiqua" pitchFamily="18" charset="0"/>
              </a:rPr>
              <a:t>SOP-AP BERDASARKAN TUGAS DAN FUNGSI</a:t>
            </a: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a:t>
            </a:r>
            <a:r>
              <a:rPr lang="en-US" sz="1400" dirty="0" err="1">
                <a:latin typeface="Book Antiqua" pitchFamily="18" charset="0"/>
              </a:rPr>
              <a:t>Tugas</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a:t>
            </a:r>
            <a:r>
              <a:rPr lang="en-US" sz="1400" dirty="0" err="1">
                <a:latin typeface="Book Antiqua" pitchFamily="18" charset="0"/>
              </a:rPr>
              <a:t>Fungsi</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Sub-</a:t>
            </a:r>
            <a:r>
              <a:rPr lang="en-US" sz="1400" dirty="0" err="1">
                <a:latin typeface="Book Antiqua" pitchFamily="18" charset="0"/>
              </a:rPr>
              <a:t>Fungsi</a:t>
            </a:r>
            <a:endParaRPr lang="id-ID" sz="1400" dirty="0">
              <a:latin typeface="Book Antiqua" pitchFamily="18" charset="0"/>
            </a:endParaRPr>
          </a:p>
          <a:p>
            <a:pPr marL="901700" indent="-457200">
              <a:lnSpc>
                <a:spcPct val="150000"/>
              </a:lnSpc>
              <a:spcBef>
                <a:spcPts val="300"/>
              </a:spcBef>
              <a:buFont typeface="Wingdings 2" pitchFamily="18" charset="2"/>
              <a:buChar char=""/>
            </a:pPr>
            <a:r>
              <a:rPr lang="id-ID" sz="1400" dirty="0">
                <a:latin typeface="Book Antiqua" pitchFamily="18" charset="0"/>
              </a:rPr>
              <a:t>Identifikasi Kegiatan</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O</a:t>
            </a:r>
            <a:r>
              <a:rPr lang="en-US" sz="1400" i="1" dirty="0">
                <a:latin typeface="Book Antiqua" pitchFamily="18" charset="0"/>
              </a:rPr>
              <a:t>utput</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a:t>
            </a:r>
            <a:r>
              <a:rPr lang="en-US" sz="1400" dirty="0" err="1">
                <a:latin typeface="Book Antiqua" pitchFamily="18" charset="0"/>
              </a:rPr>
              <a:t>Aspek</a:t>
            </a:r>
            <a:r>
              <a:rPr lang="en-US" sz="1400" dirty="0">
                <a:latin typeface="Book Antiqua" pitchFamily="18" charset="0"/>
              </a:rPr>
              <a:t>;</a:t>
            </a:r>
          </a:p>
          <a:p>
            <a:pPr marL="901700" indent="-457200">
              <a:lnSpc>
                <a:spcPct val="150000"/>
              </a:lnSpc>
              <a:spcBef>
                <a:spcPts val="300"/>
              </a:spcBef>
              <a:buFont typeface="Wingdings 2" pitchFamily="18" charset="2"/>
              <a:buChar char=""/>
            </a:pPr>
            <a:r>
              <a:rPr lang="en-US" sz="1400" dirty="0" err="1">
                <a:latin typeface="Book Antiqua" pitchFamily="18" charset="0"/>
              </a:rPr>
              <a:t>Merumuskan</a:t>
            </a:r>
            <a:r>
              <a:rPr lang="en-US" sz="1400" dirty="0">
                <a:latin typeface="Book Antiqua" pitchFamily="18" charset="0"/>
              </a:rPr>
              <a:t> </a:t>
            </a:r>
            <a:r>
              <a:rPr lang="en-US" sz="1400" dirty="0" err="1">
                <a:latin typeface="Book Antiqua" pitchFamily="18" charset="0"/>
              </a:rPr>
              <a:t>judul</a:t>
            </a:r>
            <a:r>
              <a:rPr lang="en-US" sz="1400" dirty="0">
                <a:latin typeface="Book Antiqua" pitchFamily="18" charset="0"/>
              </a:rPr>
              <a:t> SOP-AP.</a:t>
            </a:r>
          </a:p>
          <a:p>
            <a:pPr marL="457200" indent="-457200">
              <a:buNone/>
            </a:pPr>
            <a:endParaRPr lang="en-US" sz="2600" dirty="0"/>
          </a:p>
        </p:txBody>
      </p:sp>
      <p:pic>
        <p:nvPicPr>
          <p:cNvPr id="4" name="Picture 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278149"/>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209800" y="609600"/>
            <a:ext cx="7848600" cy="1066800"/>
          </a:xfrm>
        </p:spPr>
        <p:txBody>
          <a:bodyPr anchor="t">
            <a:normAutofit/>
          </a:bodyPr>
          <a:lstStyle/>
          <a:p>
            <a:pPr algn="ctr" eaLnBrk="1" hangingPunct="1"/>
            <a:r>
              <a:rPr lang="en-US" sz="2800" b="1" dirty="0"/>
              <a:t>LANGKAH-LANGKAH PENYUSUNAN </a:t>
            </a:r>
            <a:br>
              <a:rPr lang="en-US" sz="2800" b="1" dirty="0"/>
            </a:br>
            <a:r>
              <a:rPr lang="en-US" sz="2800" b="1" dirty="0"/>
              <a:t>SOP ADMINISTRASI PEMERINTAHAN</a:t>
            </a:r>
            <a:r>
              <a:rPr lang="id-ID" sz="2800" b="1" dirty="0"/>
              <a:t>#2</a:t>
            </a:r>
            <a:endParaRPr lang="en-US" sz="2800" b="1" dirty="0"/>
          </a:p>
        </p:txBody>
      </p:sp>
      <p:sp>
        <p:nvSpPr>
          <p:cNvPr id="4099" name="Text Placeholder 2"/>
          <p:cNvSpPr>
            <a:spLocks noGrp="1"/>
          </p:cNvSpPr>
          <p:nvPr>
            <p:ph type="body" idx="4294967295"/>
          </p:nvPr>
        </p:nvSpPr>
        <p:spPr>
          <a:xfrm>
            <a:off x="277792" y="1752600"/>
            <a:ext cx="9933008" cy="4800600"/>
          </a:xfrm>
        </p:spPr>
        <p:txBody>
          <a:bodyPr>
            <a:normAutofit/>
          </a:bodyPr>
          <a:lstStyle/>
          <a:p>
            <a:pPr marL="355600" indent="-355600" algn="just">
              <a:lnSpc>
                <a:spcPct val="150000"/>
              </a:lnSpc>
              <a:spcBef>
                <a:spcPts val="1200"/>
              </a:spcBef>
              <a:buFont typeface="+mj-lt"/>
              <a:buAutoNum type="arabicPeriod" startAt="2"/>
            </a:pPr>
            <a:r>
              <a:rPr lang="en-US" sz="1800" b="1" dirty="0">
                <a:latin typeface="Book Antiqua" pitchFamily="18" charset="0"/>
              </a:rPr>
              <a:t>IDENTIFIKASI </a:t>
            </a:r>
            <a:r>
              <a:rPr lang="id-ID" sz="1800" b="1" dirty="0">
                <a:latin typeface="Book Antiqua" pitchFamily="18" charset="0"/>
              </a:rPr>
              <a:t>PROSEDUR (LANGKAH KEGIATAN) </a:t>
            </a:r>
            <a:r>
              <a:rPr lang="en-US" sz="1800" b="1" dirty="0">
                <a:latin typeface="Book Antiqua" pitchFamily="18" charset="0"/>
              </a:rPr>
              <a:t>BERDASARKAN </a:t>
            </a:r>
            <a:r>
              <a:rPr lang="id-ID" sz="1800" b="1" dirty="0">
                <a:latin typeface="Book Antiqua" pitchFamily="18" charset="0"/>
              </a:rPr>
              <a:t>JUDUL </a:t>
            </a:r>
            <a:r>
              <a:rPr lang="en-US" sz="1800" b="1" dirty="0">
                <a:latin typeface="Book Antiqua" pitchFamily="18" charset="0"/>
              </a:rPr>
              <a:t>SOP</a:t>
            </a:r>
            <a:r>
              <a:rPr lang="id-ID" sz="1800" b="1" dirty="0">
                <a:latin typeface="Book Antiqua" pitchFamily="18" charset="0"/>
              </a:rPr>
              <a:t> </a:t>
            </a:r>
            <a:r>
              <a:rPr lang="en-US" sz="1800" b="1" dirty="0">
                <a:latin typeface="Book Antiqua" pitchFamily="18" charset="0"/>
              </a:rPr>
              <a:t>AP</a:t>
            </a:r>
            <a:endParaRPr lang="id-ID" sz="1800" b="1"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a:t>
            </a:r>
            <a:r>
              <a:rPr lang="id-ID" sz="1400" dirty="0">
                <a:latin typeface="Book Antiqua" pitchFamily="18" charset="0"/>
              </a:rPr>
              <a:t>Jenis Kegiatan;</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a:t>
            </a:r>
            <a:r>
              <a:rPr lang="id-ID" sz="1400" dirty="0">
                <a:latin typeface="Book Antiqua" pitchFamily="18" charset="0"/>
              </a:rPr>
              <a:t>Penanggung Jawab Produk;</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P</a:t>
            </a:r>
            <a:r>
              <a:rPr lang="id-ID" sz="1400" dirty="0">
                <a:latin typeface="Book Antiqua" pitchFamily="18" charset="0"/>
              </a:rPr>
              <a:t>enanggung Jawab Pelaksanaan Kegiatan;</a:t>
            </a:r>
          </a:p>
          <a:p>
            <a:pPr marL="901700" indent="-457200">
              <a:lnSpc>
                <a:spcPct val="150000"/>
              </a:lnSpc>
              <a:spcBef>
                <a:spcPts val="300"/>
              </a:spcBef>
              <a:buFont typeface="Wingdings 2" pitchFamily="18" charset="2"/>
              <a:buChar char=""/>
            </a:pPr>
            <a:r>
              <a:rPr lang="id-ID" sz="1400" dirty="0">
                <a:latin typeface="Book Antiqua" pitchFamily="18" charset="0"/>
              </a:rPr>
              <a:t>Identifikasi Kegiatan;</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a:t>
            </a:r>
            <a:r>
              <a:rPr lang="id-ID" sz="1400" dirty="0">
                <a:latin typeface="Book Antiqua" pitchFamily="18" charset="0"/>
              </a:rPr>
              <a:t>Langkah Awal Kegiatan;</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en-US" sz="1400" dirty="0" err="1">
                <a:latin typeface="Book Antiqua" pitchFamily="18" charset="0"/>
              </a:rPr>
              <a:t>Identifikasi</a:t>
            </a:r>
            <a:r>
              <a:rPr lang="en-US" sz="1400" dirty="0">
                <a:latin typeface="Book Antiqua" pitchFamily="18" charset="0"/>
              </a:rPr>
              <a:t> </a:t>
            </a:r>
            <a:r>
              <a:rPr lang="id-ID" sz="1400" dirty="0">
                <a:latin typeface="Book Antiqua" pitchFamily="18" charset="0"/>
              </a:rPr>
              <a:t>Langkah Utama Kegiatan;</a:t>
            </a:r>
            <a:endParaRPr lang="en-US" sz="1400" dirty="0">
              <a:latin typeface="Book Antiqua" pitchFamily="18" charset="0"/>
            </a:endParaRPr>
          </a:p>
          <a:p>
            <a:pPr marL="901700" indent="-457200">
              <a:lnSpc>
                <a:spcPct val="150000"/>
              </a:lnSpc>
              <a:spcBef>
                <a:spcPts val="300"/>
              </a:spcBef>
              <a:buFont typeface="Wingdings 2" pitchFamily="18" charset="2"/>
              <a:buChar char=""/>
            </a:pPr>
            <a:r>
              <a:rPr lang="id-ID" sz="1400" dirty="0">
                <a:latin typeface="Book Antiqua" pitchFamily="18" charset="0"/>
              </a:rPr>
              <a:t>Identifikasi Langkah Akhir Kegiatan;</a:t>
            </a:r>
          </a:p>
          <a:p>
            <a:pPr marL="901700" indent="-457200">
              <a:lnSpc>
                <a:spcPct val="150000"/>
              </a:lnSpc>
              <a:spcBef>
                <a:spcPts val="300"/>
              </a:spcBef>
              <a:buFont typeface="Wingdings 2" pitchFamily="18" charset="2"/>
              <a:buChar char=""/>
            </a:pPr>
            <a:r>
              <a:rPr lang="id-ID" sz="1400" dirty="0">
                <a:latin typeface="Book Antiqua" pitchFamily="18" charset="0"/>
              </a:rPr>
              <a:t>Mengidentifikasi Langkah-langkah Penghubung antara Langkah Awal, Utama dan Akhir.</a:t>
            </a:r>
            <a:endParaRPr lang="en-US" sz="1600" dirty="0">
              <a:latin typeface="Book Antiqua" pitchFamily="18" charset="0"/>
            </a:endParaRPr>
          </a:p>
        </p:txBody>
      </p:sp>
      <p:pic>
        <p:nvPicPr>
          <p:cNvPr id="4" name="Picture 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10612055" y="5716407"/>
            <a:ext cx="1066800" cy="1141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978890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2209800" y="609600"/>
            <a:ext cx="7848600" cy="1066800"/>
          </a:xfrm>
        </p:spPr>
        <p:txBody>
          <a:bodyPr anchor="t">
            <a:normAutofit/>
          </a:bodyPr>
          <a:lstStyle/>
          <a:p>
            <a:pPr algn="ctr" eaLnBrk="1" hangingPunct="1"/>
            <a:r>
              <a:rPr lang="en-US" sz="2800" b="1" dirty="0"/>
              <a:t>LANGKAH-LANGKAH PENYUSUNAN </a:t>
            </a:r>
            <a:br>
              <a:rPr lang="en-US" sz="2800" b="1" dirty="0"/>
            </a:br>
            <a:r>
              <a:rPr lang="en-US" sz="2800" b="1" dirty="0"/>
              <a:t>SOP ADMINISTRASI PEMERINTAHAN</a:t>
            </a:r>
            <a:r>
              <a:rPr lang="id-ID" sz="2800" b="1" dirty="0"/>
              <a:t>#3</a:t>
            </a:r>
            <a:endParaRPr lang="en-US" sz="2800" b="1" dirty="0"/>
          </a:p>
        </p:txBody>
      </p:sp>
      <p:sp>
        <p:nvSpPr>
          <p:cNvPr id="5123" name="Text Placeholder 2"/>
          <p:cNvSpPr>
            <a:spLocks noGrp="1"/>
          </p:cNvSpPr>
          <p:nvPr>
            <p:ph type="body" idx="4294967295"/>
          </p:nvPr>
        </p:nvSpPr>
        <p:spPr>
          <a:xfrm>
            <a:off x="0" y="1470402"/>
            <a:ext cx="10706582" cy="4724400"/>
          </a:xfrm>
        </p:spPr>
        <p:txBody>
          <a:bodyPr>
            <a:normAutofit lnSpcReduction="10000"/>
          </a:bodyPr>
          <a:lstStyle/>
          <a:p>
            <a:pPr marL="444500" indent="-444500" algn="just">
              <a:spcBef>
                <a:spcPts val="1200"/>
              </a:spcBef>
              <a:buNone/>
            </a:pPr>
            <a:r>
              <a:rPr lang="id-ID" sz="2400" b="1" dirty="0">
                <a:latin typeface="Book Antiqua" pitchFamily="18" charset="0"/>
              </a:rPr>
              <a:t>3. 	</a:t>
            </a:r>
            <a:r>
              <a:rPr lang="en-US" b="1" dirty="0">
                <a:latin typeface="Book Antiqua" pitchFamily="18" charset="0"/>
              </a:rPr>
              <a:t>M</a:t>
            </a:r>
            <a:r>
              <a:rPr lang="id-ID" b="1" dirty="0">
                <a:latin typeface="Book Antiqua" pitchFamily="18" charset="0"/>
              </a:rPr>
              <a:t>ERUMUSKAN FORMAT </a:t>
            </a:r>
            <a:r>
              <a:rPr lang="en-US" b="1" dirty="0">
                <a:latin typeface="Book Antiqua" pitchFamily="18" charset="0"/>
              </a:rPr>
              <a:t>SOP</a:t>
            </a:r>
            <a:r>
              <a:rPr lang="id-ID" b="1" dirty="0">
                <a:latin typeface="Book Antiqua" pitchFamily="18" charset="0"/>
              </a:rPr>
              <a:t> </a:t>
            </a:r>
            <a:r>
              <a:rPr lang="en-US" b="1" dirty="0">
                <a:latin typeface="Book Antiqua" pitchFamily="18" charset="0"/>
              </a:rPr>
              <a:t>AP</a:t>
            </a:r>
            <a:r>
              <a:rPr lang="id-ID" b="1" dirty="0">
                <a:latin typeface="Book Antiqua" pitchFamily="18" charset="0"/>
              </a:rPr>
              <a:t> </a:t>
            </a:r>
            <a:r>
              <a:rPr lang="en-US" b="1" dirty="0">
                <a:latin typeface="Book Antiqua" pitchFamily="18" charset="0"/>
              </a:rPr>
              <a:t>BERDASARKAN</a:t>
            </a:r>
            <a:r>
              <a:rPr lang="id-ID" b="1" dirty="0">
                <a:latin typeface="Book Antiqua" pitchFamily="18" charset="0"/>
              </a:rPr>
              <a:t> </a:t>
            </a:r>
            <a:r>
              <a:rPr lang="en-US" b="1" dirty="0">
                <a:latin typeface="Book Antiqua" pitchFamily="18" charset="0"/>
              </a:rPr>
              <a:t>IDENTIFIKASI </a:t>
            </a:r>
            <a:r>
              <a:rPr lang="id-ID" b="1" dirty="0">
                <a:latin typeface="Book Antiqua" pitchFamily="18" charset="0"/>
              </a:rPr>
              <a:t>PROSEDUR</a:t>
            </a:r>
            <a:endParaRPr lang="en-US" sz="2600" dirty="0">
              <a:latin typeface="Book Antiqua" pitchFamily="18" charset="0"/>
            </a:endParaRPr>
          </a:p>
          <a:p>
            <a:pPr marL="901700" indent="-457200">
              <a:lnSpc>
                <a:spcPct val="150000"/>
              </a:lnSpc>
              <a:buFont typeface="Wingdings 2" pitchFamily="18" charset="2"/>
              <a:buChar char="R"/>
            </a:pPr>
            <a:r>
              <a:rPr lang="en-US" sz="1500" dirty="0" err="1">
                <a:latin typeface="Book Antiqua" pitchFamily="18" charset="0"/>
              </a:rPr>
              <a:t>Menyusun</a:t>
            </a:r>
            <a:r>
              <a:rPr lang="en-US" sz="1500" dirty="0">
                <a:latin typeface="Book Antiqua" pitchFamily="18" charset="0"/>
              </a:rPr>
              <a:t> </a:t>
            </a:r>
            <a:r>
              <a:rPr lang="en-US" sz="1500" dirty="0" err="1">
                <a:latin typeface="Book Antiqua" pitchFamily="18" charset="0"/>
              </a:rPr>
              <a:t>Dokumen</a:t>
            </a:r>
            <a:r>
              <a:rPr lang="en-US" sz="1500" dirty="0">
                <a:latin typeface="Book Antiqua" pitchFamily="18" charset="0"/>
              </a:rPr>
              <a:t> </a:t>
            </a:r>
            <a:r>
              <a:rPr lang="en-US" sz="1500" dirty="0" err="1">
                <a:latin typeface="Book Antiqua" pitchFamily="18" charset="0"/>
              </a:rPr>
              <a:t>Dasar</a:t>
            </a:r>
            <a:r>
              <a:rPr lang="en-US" sz="1500" dirty="0">
                <a:latin typeface="Book Antiqua" pitchFamily="18" charset="0"/>
              </a:rPr>
              <a:t> SOP-AP </a:t>
            </a:r>
            <a:endParaRPr lang="id-ID" sz="1500" dirty="0">
              <a:latin typeface="Book Antiqua" pitchFamily="18" charset="0"/>
            </a:endParaRPr>
          </a:p>
          <a:p>
            <a:pPr marL="1358900" indent="-457200">
              <a:lnSpc>
                <a:spcPct val="150000"/>
              </a:lnSpc>
              <a:buAutoNum type="alphaLcPeriod"/>
            </a:pPr>
            <a:r>
              <a:rPr lang="id-ID" sz="1500" dirty="0">
                <a:latin typeface="Book Antiqua" pitchFamily="18" charset="0"/>
              </a:rPr>
              <a:t>Memindahkan Prosedur (Langkah Kegiatan) yang telah dirumuskan;</a:t>
            </a:r>
          </a:p>
          <a:p>
            <a:pPr marL="1358900" indent="-457200">
              <a:lnSpc>
                <a:spcPct val="150000"/>
              </a:lnSpc>
              <a:buAutoNum type="alphaLcPeriod"/>
            </a:pPr>
            <a:r>
              <a:rPr lang="id-ID" sz="1500" dirty="0">
                <a:latin typeface="Book Antiqua" pitchFamily="18" charset="0"/>
              </a:rPr>
              <a:t>Mengidentifikasi Pelaksana;</a:t>
            </a:r>
          </a:p>
          <a:p>
            <a:pPr marL="1358900" indent="-457200">
              <a:lnSpc>
                <a:spcPct val="150000"/>
              </a:lnSpc>
              <a:buAutoNum type="alphaLcPeriod"/>
            </a:pPr>
            <a:r>
              <a:rPr lang="id-ID" sz="1500" dirty="0">
                <a:latin typeface="Book Antiqua" pitchFamily="18" charset="0"/>
              </a:rPr>
              <a:t>Membuat </a:t>
            </a:r>
            <a:r>
              <a:rPr lang="en-US" sz="1500" i="1" dirty="0">
                <a:latin typeface="Book Antiqua" pitchFamily="18" charset="0"/>
              </a:rPr>
              <a:t>Flowcharts</a:t>
            </a:r>
            <a:r>
              <a:rPr lang="id-ID" sz="1500" i="1" dirty="0">
                <a:latin typeface="Book Antiqua" pitchFamily="18" charset="0"/>
              </a:rPr>
              <a:t>;</a:t>
            </a:r>
          </a:p>
          <a:p>
            <a:pPr marL="1358900" indent="-457200">
              <a:lnSpc>
                <a:spcPct val="150000"/>
              </a:lnSpc>
              <a:buAutoNum type="alphaLcPeriod"/>
            </a:pPr>
            <a:r>
              <a:rPr lang="id-ID" sz="1500" i="1" dirty="0">
                <a:latin typeface="Book Antiqua" pitchFamily="18" charset="0"/>
              </a:rPr>
              <a:t>Mengisi</a:t>
            </a:r>
            <a:r>
              <a:rPr lang="en-US" sz="1500" dirty="0">
                <a:latin typeface="Book Antiqua" pitchFamily="18" charset="0"/>
              </a:rPr>
              <a:t> </a:t>
            </a:r>
            <a:r>
              <a:rPr lang="en-US" sz="1500" dirty="0" err="1">
                <a:latin typeface="Book Antiqua" pitchFamily="18" charset="0"/>
              </a:rPr>
              <a:t>Mutu</a:t>
            </a:r>
            <a:r>
              <a:rPr lang="en-US" sz="1500" dirty="0">
                <a:latin typeface="Book Antiqua" pitchFamily="18" charset="0"/>
              </a:rPr>
              <a:t> Baku </a:t>
            </a:r>
            <a:r>
              <a:rPr lang="en-US" sz="1500" dirty="0" err="1">
                <a:latin typeface="Book Antiqua" pitchFamily="18" charset="0"/>
              </a:rPr>
              <a:t>dan</a:t>
            </a:r>
            <a:r>
              <a:rPr lang="en-US" sz="1500" dirty="0">
                <a:latin typeface="Book Antiqua" pitchFamily="18" charset="0"/>
              </a:rPr>
              <a:t> </a:t>
            </a:r>
            <a:r>
              <a:rPr lang="en-US" sz="1500" dirty="0" err="1">
                <a:latin typeface="Book Antiqua" pitchFamily="18" charset="0"/>
              </a:rPr>
              <a:t>Keterangan</a:t>
            </a:r>
            <a:r>
              <a:rPr lang="id-ID" sz="1500" dirty="0">
                <a:latin typeface="Book Antiqua" pitchFamily="18" charset="0"/>
              </a:rPr>
              <a:t>.</a:t>
            </a:r>
            <a:endParaRPr lang="en-US" sz="1500" dirty="0">
              <a:latin typeface="Book Antiqua" pitchFamily="18" charset="0"/>
            </a:endParaRPr>
          </a:p>
          <a:p>
            <a:pPr marL="901700" indent="-457200">
              <a:lnSpc>
                <a:spcPct val="150000"/>
              </a:lnSpc>
              <a:buFont typeface="Wingdings 2" pitchFamily="18" charset="2"/>
              <a:buChar char="R"/>
            </a:pPr>
            <a:r>
              <a:rPr lang="en-US" sz="1500" dirty="0" err="1">
                <a:latin typeface="Book Antiqua" pitchFamily="18" charset="0"/>
              </a:rPr>
              <a:t>Mengisi</a:t>
            </a:r>
            <a:r>
              <a:rPr lang="en-US" sz="1500" dirty="0">
                <a:latin typeface="Book Antiqua" pitchFamily="18" charset="0"/>
              </a:rPr>
              <a:t> </a:t>
            </a:r>
            <a:r>
              <a:rPr lang="en-US" sz="1500" dirty="0" err="1">
                <a:latin typeface="Book Antiqua" pitchFamily="18" charset="0"/>
              </a:rPr>
              <a:t>Identitas</a:t>
            </a:r>
            <a:r>
              <a:rPr lang="en-US" sz="1500" dirty="0">
                <a:latin typeface="Book Antiqua" pitchFamily="18" charset="0"/>
              </a:rPr>
              <a:t> SOP-AP</a:t>
            </a:r>
            <a:endParaRPr lang="id-ID" sz="1500" dirty="0">
              <a:latin typeface="Book Antiqua" pitchFamily="18" charset="0"/>
            </a:endParaRPr>
          </a:p>
          <a:p>
            <a:pPr marL="1346200" indent="-457200">
              <a:lnSpc>
                <a:spcPct val="150000"/>
              </a:lnSpc>
              <a:buAutoNum type="alphaLcPeriod"/>
            </a:pPr>
            <a:r>
              <a:rPr lang="id-ID" sz="1500" dirty="0">
                <a:latin typeface="Book Antiqua" pitchFamily="18" charset="0"/>
              </a:rPr>
              <a:t>Mengisi Nomor, Tanggal Pembuatan, Tanggal Revisi, Tanggal Efektif, Pejabat yang mengesahkan, Judul SOP dan Identitas Institusi;</a:t>
            </a:r>
          </a:p>
          <a:p>
            <a:pPr marL="1346200" indent="-457200">
              <a:lnSpc>
                <a:spcPct val="150000"/>
              </a:lnSpc>
              <a:buAutoNum type="alphaLcPeriod"/>
            </a:pPr>
            <a:r>
              <a:rPr lang="id-ID" sz="1500" dirty="0">
                <a:latin typeface="Book Antiqua" pitchFamily="18" charset="0"/>
              </a:rPr>
              <a:t>Mengisi Dasar Hukum, Kualifikasi Pelaksana, Keterkaitan, Peralatan/Perlengkapan, Peringatan serta Pendataan dan Pencatatan.</a:t>
            </a:r>
            <a:endParaRPr lang="en-US" sz="1500" dirty="0">
              <a:latin typeface="Book Antiqua" pitchFamily="18" charset="0"/>
            </a:endParaRPr>
          </a:p>
          <a:p>
            <a:pPr marL="457200" indent="-457200">
              <a:lnSpc>
                <a:spcPct val="80000"/>
              </a:lnSpc>
              <a:buNone/>
            </a:pPr>
            <a:endParaRPr lang="en-US" sz="2200" dirty="0">
              <a:latin typeface="Book Antiqua" pitchFamily="18" charset="0"/>
            </a:endParaRPr>
          </a:p>
        </p:txBody>
      </p:sp>
      <p:pic>
        <p:nvPicPr>
          <p:cNvPr id="4" name="Picture 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11030673" y="5622402"/>
            <a:ext cx="1069797" cy="1144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2209800" y="762000"/>
            <a:ext cx="7848600" cy="1066800"/>
          </a:xfrm>
        </p:spPr>
        <p:txBody>
          <a:bodyPr anchor="t">
            <a:normAutofit/>
          </a:bodyPr>
          <a:lstStyle/>
          <a:p>
            <a:pPr algn="ctr" eaLnBrk="1" hangingPunct="1"/>
            <a:r>
              <a:rPr lang="en-US" sz="2800" b="1" dirty="0"/>
              <a:t>LANGKAH-LANGKAH PENYUSUNAN </a:t>
            </a:r>
            <a:br>
              <a:rPr lang="en-US" sz="2800" b="1" dirty="0"/>
            </a:br>
            <a:r>
              <a:rPr lang="en-US" sz="2800" b="1" dirty="0"/>
              <a:t>SOP ADMINISTRASI PEMERINTAHAN</a:t>
            </a:r>
            <a:r>
              <a:rPr lang="id-ID" sz="2800" b="1" dirty="0"/>
              <a:t>#4</a:t>
            </a:r>
            <a:endParaRPr lang="en-US" sz="2800" b="1" dirty="0"/>
          </a:p>
        </p:txBody>
      </p:sp>
      <p:sp>
        <p:nvSpPr>
          <p:cNvPr id="5123" name="Text Placeholder 2"/>
          <p:cNvSpPr>
            <a:spLocks noGrp="1"/>
          </p:cNvSpPr>
          <p:nvPr>
            <p:ph type="body" idx="4294967295"/>
          </p:nvPr>
        </p:nvSpPr>
        <p:spPr>
          <a:xfrm>
            <a:off x="821803" y="2209800"/>
            <a:ext cx="8474597" cy="2667000"/>
          </a:xfrm>
        </p:spPr>
        <p:txBody>
          <a:bodyPr>
            <a:normAutofit/>
          </a:bodyPr>
          <a:lstStyle/>
          <a:p>
            <a:pPr marL="457200" indent="-457200">
              <a:lnSpc>
                <a:spcPct val="150000"/>
              </a:lnSpc>
              <a:buNone/>
            </a:pPr>
            <a:r>
              <a:rPr lang="id-ID" sz="1600" b="1" dirty="0">
                <a:latin typeface="Book Antiqua" pitchFamily="18" charset="0"/>
              </a:rPr>
              <a:t>4</a:t>
            </a:r>
            <a:r>
              <a:rPr lang="en-US" sz="1600" b="1" dirty="0">
                <a:latin typeface="Book Antiqua" pitchFamily="18" charset="0"/>
              </a:rPr>
              <a:t>.</a:t>
            </a:r>
            <a:r>
              <a:rPr lang="en-US" sz="1600" dirty="0">
                <a:latin typeface="Book Antiqua" pitchFamily="18" charset="0"/>
              </a:rPr>
              <a:t>	</a:t>
            </a:r>
            <a:r>
              <a:rPr lang="en-US" sz="1600" b="1" dirty="0">
                <a:latin typeface="Book Antiqua" pitchFamily="18" charset="0"/>
              </a:rPr>
              <a:t>MENYUSUN </a:t>
            </a:r>
            <a:r>
              <a:rPr lang="id-ID" sz="1600" b="1" dirty="0">
                <a:latin typeface="Book Antiqua" pitchFamily="18" charset="0"/>
              </a:rPr>
              <a:t>KELENGKAPAN</a:t>
            </a:r>
            <a:r>
              <a:rPr lang="en-US" sz="1600" b="1" dirty="0">
                <a:latin typeface="Book Antiqua" pitchFamily="18" charset="0"/>
              </a:rPr>
              <a:t> SOP</a:t>
            </a:r>
            <a:r>
              <a:rPr lang="id-ID" sz="1600" b="1" dirty="0">
                <a:latin typeface="Book Antiqua" pitchFamily="18" charset="0"/>
              </a:rPr>
              <a:t> </a:t>
            </a:r>
            <a:r>
              <a:rPr lang="en-US" sz="1600" b="1" dirty="0">
                <a:latin typeface="Book Antiqua" pitchFamily="18" charset="0"/>
              </a:rPr>
              <a:t>AP</a:t>
            </a:r>
          </a:p>
          <a:p>
            <a:pPr marL="901700" indent="-457200">
              <a:spcBef>
                <a:spcPts val="1200"/>
              </a:spcBef>
              <a:buFont typeface="Wingdings 2" pitchFamily="18" charset="2"/>
              <a:buChar char=""/>
            </a:pPr>
            <a:r>
              <a:rPr lang="en-US" sz="1400" dirty="0" err="1">
                <a:latin typeface="Book Antiqua" pitchFamily="18" charset="0"/>
              </a:rPr>
              <a:t>Halaman</a:t>
            </a:r>
            <a:r>
              <a:rPr lang="en-US" sz="1400" dirty="0">
                <a:latin typeface="Book Antiqua" pitchFamily="18" charset="0"/>
              </a:rPr>
              <a:t>  </a:t>
            </a:r>
            <a:r>
              <a:rPr lang="en-US" sz="1400" dirty="0" err="1">
                <a:latin typeface="Book Antiqua" pitchFamily="18" charset="0"/>
              </a:rPr>
              <a:t>judul</a:t>
            </a:r>
            <a:r>
              <a:rPr lang="en-US" sz="1400" dirty="0">
                <a:latin typeface="Book Antiqua" pitchFamily="18" charset="0"/>
              </a:rPr>
              <a:t>/cover</a:t>
            </a:r>
            <a:r>
              <a:rPr lang="id-ID" sz="1400" dirty="0">
                <a:latin typeface="Book Antiqua" pitchFamily="18" charset="0"/>
              </a:rPr>
              <a:t>;</a:t>
            </a:r>
            <a:r>
              <a:rPr lang="en-US" sz="1400" dirty="0">
                <a:latin typeface="Book Antiqua" pitchFamily="18" charset="0"/>
              </a:rPr>
              <a:t> </a:t>
            </a:r>
          </a:p>
          <a:p>
            <a:pPr marL="901700" indent="-457200">
              <a:spcBef>
                <a:spcPts val="1200"/>
              </a:spcBef>
              <a:buFont typeface="Wingdings 2" pitchFamily="18" charset="2"/>
              <a:buChar char=""/>
            </a:pPr>
            <a:r>
              <a:rPr lang="en-US" sz="1400" dirty="0" err="1">
                <a:latin typeface="Book Antiqua" pitchFamily="18" charset="0"/>
              </a:rPr>
              <a:t>Keputusan</a:t>
            </a:r>
            <a:r>
              <a:rPr lang="en-US" sz="1400" dirty="0">
                <a:latin typeface="Book Antiqua" pitchFamily="18" charset="0"/>
              </a:rPr>
              <a:t> </a:t>
            </a:r>
            <a:r>
              <a:rPr lang="en-US" sz="1400" dirty="0" err="1">
                <a:latin typeface="Book Antiqua" pitchFamily="18" charset="0"/>
              </a:rPr>
              <a:t>pimpinan</a:t>
            </a:r>
            <a:r>
              <a:rPr lang="en-US" sz="1400" dirty="0">
                <a:latin typeface="Book Antiqua" pitchFamily="18" charset="0"/>
              </a:rPr>
              <a:t> K/L/</a:t>
            </a:r>
            <a:r>
              <a:rPr lang="en-US" sz="1400" dirty="0" err="1">
                <a:latin typeface="Book Antiqua" pitchFamily="18" charset="0"/>
              </a:rPr>
              <a:t>Pemda</a:t>
            </a:r>
            <a:r>
              <a:rPr lang="en-US" sz="1400" dirty="0">
                <a:latin typeface="Book Antiqua" pitchFamily="18" charset="0"/>
              </a:rPr>
              <a:t> (</a:t>
            </a:r>
            <a:r>
              <a:rPr lang="en-US" sz="1400" dirty="0" err="1">
                <a:latin typeface="Book Antiqua" pitchFamily="18" charset="0"/>
              </a:rPr>
              <a:t>Lembar</a:t>
            </a:r>
            <a:r>
              <a:rPr lang="en-US" sz="1400" dirty="0">
                <a:latin typeface="Book Antiqua" pitchFamily="18" charset="0"/>
              </a:rPr>
              <a:t> </a:t>
            </a:r>
            <a:r>
              <a:rPr lang="en-US" sz="1400" dirty="0" err="1">
                <a:latin typeface="Book Antiqua" pitchFamily="18" charset="0"/>
              </a:rPr>
              <a:t>Pengesahan</a:t>
            </a:r>
            <a:r>
              <a:rPr lang="en-US" sz="1400" dirty="0">
                <a:latin typeface="Book Antiqua" pitchFamily="18" charset="0"/>
              </a:rPr>
              <a:t>)</a:t>
            </a:r>
            <a:r>
              <a:rPr lang="id-ID" sz="1400" dirty="0">
                <a:latin typeface="Book Antiqua" pitchFamily="18" charset="0"/>
              </a:rPr>
              <a:t>;</a:t>
            </a:r>
            <a:endParaRPr lang="en-US" sz="1400" dirty="0">
              <a:latin typeface="Book Antiqua" pitchFamily="18" charset="0"/>
            </a:endParaRPr>
          </a:p>
          <a:p>
            <a:pPr marL="901700" indent="-457200">
              <a:spcBef>
                <a:spcPts val="1200"/>
              </a:spcBef>
              <a:buFont typeface="Wingdings 2" pitchFamily="18" charset="2"/>
              <a:buChar char=""/>
            </a:pPr>
            <a:r>
              <a:rPr lang="en-US" sz="1400" dirty="0" err="1">
                <a:latin typeface="Book Antiqua" pitchFamily="18" charset="0"/>
              </a:rPr>
              <a:t>Daftar</a:t>
            </a:r>
            <a:r>
              <a:rPr lang="en-US" sz="1400" dirty="0">
                <a:latin typeface="Book Antiqua" pitchFamily="18" charset="0"/>
              </a:rPr>
              <a:t> </a:t>
            </a:r>
            <a:r>
              <a:rPr lang="en-US" sz="1400" dirty="0" err="1">
                <a:latin typeface="Book Antiqua" pitchFamily="18" charset="0"/>
              </a:rPr>
              <a:t>isi</a:t>
            </a:r>
            <a:r>
              <a:rPr lang="id-ID" sz="1400" dirty="0">
                <a:latin typeface="Book Antiqua" pitchFamily="18" charset="0"/>
              </a:rPr>
              <a:t>;</a:t>
            </a:r>
            <a:endParaRPr lang="en-US" sz="1400" dirty="0">
              <a:latin typeface="Book Antiqua" pitchFamily="18" charset="0"/>
            </a:endParaRPr>
          </a:p>
          <a:p>
            <a:pPr marL="901700" indent="-457200">
              <a:spcBef>
                <a:spcPts val="1200"/>
              </a:spcBef>
              <a:buFont typeface="Wingdings 2" pitchFamily="18" charset="2"/>
              <a:buChar char=""/>
            </a:pPr>
            <a:r>
              <a:rPr lang="en-US" sz="1400" dirty="0" err="1">
                <a:latin typeface="Book Antiqua" pitchFamily="18" charset="0"/>
              </a:rPr>
              <a:t>Penjelasan</a:t>
            </a:r>
            <a:r>
              <a:rPr lang="en-US" sz="1400" dirty="0">
                <a:latin typeface="Book Antiqua" pitchFamily="18" charset="0"/>
              </a:rPr>
              <a:t> </a:t>
            </a:r>
            <a:r>
              <a:rPr lang="en-US" sz="1400" dirty="0" err="1">
                <a:latin typeface="Book Antiqua" pitchFamily="18" charset="0"/>
              </a:rPr>
              <a:t>singkat</a:t>
            </a:r>
            <a:r>
              <a:rPr lang="en-US" sz="1400" dirty="0">
                <a:latin typeface="Book Antiqua" pitchFamily="18" charset="0"/>
              </a:rPr>
              <a:t> </a:t>
            </a:r>
            <a:r>
              <a:rPr lang="en-US" sz="1400" dirty="0" err="1">
                <a:latin typeface="Book Antiqua" pitchFamily="18" charset="0"/>
              </a:rPr>
              <a:t>penggunaan</a:t>
            </a:r>
            <a:r>
              <a:rPr lang="en-US" sz="2400" dirty="0">
                <a:latin typeface="Book Antiqua" pitchFamily="18" charset="0"/>
              </a:rPr>
              <a:t>.</a:t>
            </a:r>
          </a:p>
          <a:p>
            <a:pPr marL="457200" indent="-457200">
              <a:lnSpc>
                <a:spcPct val="80000"/>
              </a:lnSpc>
              <a:buNone/>
            </a:pPr>
            <a:endParaRPr lang="en-US" sz="2400" dirty="0"/>
          </a:p>
          <a:p>
            <a:pPr marL="457200" indent="-457200">
              <a:lnSpc>
                <a:spcPct val="80000"/>
              </a:lnSpc>
              <a:buFont typeface="Wingdings" pitchFamily="2" charset="2"/>
              <a:buAutoNum type="arabicPeriod"/>
            </a:pPr>
            <a:endParaRPr lang="en-US" sz="2400" dirty="0"/>
          </a:p>
          <a:p>
            <a:pPr marL="457200" indent="-457200">
              <a:lnSpc>
                <a:spcPct val="80000"/>
              </a:lnSpc>
              <a:buNone/>
            </a:pPr>
            <a:endParaRPr lang="en-US" sz="2400" dirty="0"/>
          </a:p>
        </p:txBody>
      </p:sp>
      <p:pic>
        <p:nvPicPr>
          <p:cNvPr id="4" name="Picture 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194258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056" y="915806"/>
            <a:ext cx="10995949" cy="5032248"/>
          </a:xfrm>
        </p:spPr>
        <p:txBody>
          <a:bodyPr>
            <a:normAutofit fontScale="92500" lnSpcReduction="10000"/>
          </a:bodyPr>
          <a:lstStyle/>
          <a:p>
            <a:pPr marL="214313" indent="-214313" defTabSz="342900">
              <a:buFont typeface="Wingdings" panose="05000000000000000000" pitchFamily="2" charset="2"/>
              <a:buChar char="v"/>
            </a:pPr>
            <a:r>
              <a:rPr lang="en-US" b="1" dirty="0" err="1">
                <a:effectLst>
                  <a:outerShdw blurRad="38100" dist="38100" dir="2700000" algn="tl">
                    <a:srgbClr val="000000">
                      <a:alpha val="43137"/>
                    </a:srgbClr>
                  </a:outerShdw>
                </a:effectLst>
                <a:latin typeface="Century Gothic" panose="020B0502020202020204"/>
              </a:rPr>
              <a:t>Penyusunan</a:t>
            </a:r>
            <a:r>
              <a:rPr lang="en-US" b="1" dirty="0">
                <a:effectLst>
                  <a:outerShdw blurRad="38100" dist="38100" dir="2700000" algn="tl">
                    <a:srgbClr val="000000">
                      <a:alpha val="43137"/>
                    </a:srgbClr>
                  </a:outerShdw>
                </a:effectLst>
                <a:latin typeface="Century Gothic" panose="020B0502020202020204"/>
              </a:rPr>
              <a:t> </a:t>
            </a:r>
            <a:r>
              <a:rPr lang="en-US" b="1" dirty="0" err="1">
                <a:effectLst>
                  <a:outerShdw blurRad="38100" dist="38100" dir="2700000" algn="tl">
                    <a:srgbClr val="000000">
                      <a:alpha val="43137"/>
                    </a:srgbClr>
                  </a:outerShdw>
                </a:effectLst>
                <a:latin typeface="Century Gothic" panose="020B0502020202020204"/>
              </a:rPr>
              <a:t>dilakukan</a:t>
            </a:r>
            <a:r>
              <a:rPr lang="en-US" b="1" dirty="0">
                <a:effectLst>
                  <a:outerShdw blurRad="38100" dist="38100" dir="2700000" algn="tl">
                    <a:srgbClr val="000000">
                      <a:alpha val="43137"/>
                    </a:srgbClr>
                  </a:outerShdw>
                </a:effectLst>
                <a:latin typeface="Century Gothic" panose="020B0502020202020204"/>
              </a:rPr>
              <a:t> </a:t>
            </a:r>
            <a:r>
              <a:rPr lang="en-US" b="1" dirty="0" err="1">
                <a:effectLst>
                  <a:outerShdw blurRad="38100" dist="38100" dir="2700000" algn="tl">
                    <a:srgbClr val="000000">
                      <a:alpha val="43137"/>
                    </a:srgbClr>
                  </a:outerShdw>
                </a:effectLst>
                <a:latin typeface="Century Gothic" panose="020B0502020202020204"/>
              </a:rPr>
              <a:t>melalui</a:t>
            </a:r>
            <a:r>
              <a:rPr lang="en-US" b="1" dirty="0">
                <a:effectLst>
                  <a:outerShdw blurRad="38100" dist="38100" dir="2700000" algn="tl">
                    <a:srgbClr val="000000">
                      <a:alpha val="43137"/>
                    </a:srgbClr>
                  </a:outerShdw>
                </a:effectLst>
                <a:latin typeface="Century Gothic" panose="020B0502020202020204"/>
              </a:rPr>
              <a:t> </a:t>
            </a:r>
            <a:r>
              <a:rPr lang="en-US" b="1" dirty="0" err="1">
                <a:effectLst>
                  <a:outerShdw blurRad="38100" dist="38100" dir="2700000" algn="tl">
                    <a:srgbClr val="000000">
                      <a:alpha val="43137"/>
                    </a:srgbClr>
                  </a:outerShdw>
                </a:effectLst>
                <a:latin typeface="Century Gothic" panose="020B0502020202020204"/>
              </a:rPr>
              <a:t>tahapan</a:t>
            </a:r>
            <a:r>
              <a:rPr lang="en-US" b="1" dirty="0">
                <a:effectLst>
                  <a:outerShdw blurRad="38100" dist="38100" dir="2700000" algn="tl">
                    <a:srgbClr val="000000">
                      <a:alpha val="43137"/>
                    </a:srgbClr>
                  </a:outerShdw>
                </a:effectLst>
                <a:latin typeface="Century Gothic" panose="020B0502020202020204"/>
              </a:rPr>
              <a:t> </a:t>
            </a:r>
            <a:r>
              <a:rPr lang="en-US" b="1" dirty="0" err="1">
                <a:effectLst>
                  <a:outerShdw blurRad="38100" dist="38100" dir="2700000" algn="tl">
                    <a:srgbClr val="000000">
                      <a:alpha val="43137"/>
                    </a:srgbClr>
                  </a:outerShdw>
                </a:effectLst>
                <a:latin typeface="Century Gothic" panose="020B0502020202020204"/>
              </a:rPr>
              <a:t>sebagai</a:t>
            </a:r>
            <a:r>
              <a:rPr lang="en-US" b="1" dirty="0">
                <a:effectLst>
                  <a:outerShdw blurRad="38100" dist="38100" dir="2700000" algn="tl">
                    <a:srgbClr val="000000">
                      <a:alpha val="43137"/>
                    </a:srgbClr>
                  </a:outerShdw>
                </a:effectLst>
                <a:latin typeface="Century Gothic" panose="020B0502020202020204"/>
              </a:rPr>
              <a:t> </a:t>
            </a:r>
            <a:r>
              <a:rPr lang="en-US" b="1" dirty="0" err="1">
                <a:effectLst>
                  <a:outerShdw blurRad="38100" dist="38100" dir="2700000" algn="tl">
                    <a:srgbClr val="000000">
                      <a:alpha val="43137"/>
                    </a:srgbClr>
                  </a:outerShdw>
                </a:effectLst>
                <a:latin typeface="Century Gothic" panose="020B0502020202020204"/>
              </a:rPr>
              <a:t>berikut</a:t>
            </a:r>
            <a:r>
              <a:rPr lang="en-US" b="1" dirty="0">
                <a:effectLst>
                  <a:outerShdw blurRad="38100" dist="38100" dir="2700000" algn="tl">
                    <a:srgbClr val="000000">
                      <a:alpha val="43137"/>
                    </a:srgbClr>
                  </a:outerShdw>
                </a:effectLst>
                <a:latin typeface="Century Gothic" panose="020B0502020202020204"/>
              </a:rPr>
              <a:t>:</a:t>
            </a:r>
          </a:p>
          <a:p>
            <a:pPr marL="214313" indent="-214313" defTabSz="342900">
              <a:buNone/>
            </a:pPr>
            <a:endParaRPr lang="en-US" dirty="0">
              <a:latin typeface="Century Gothic" panose="020B0502020202020204"/>
            </a:endParaRPr>
          </a:p>
          <a:p>
            <a:pPr marL="342900" indent="-342900" defTabSz="342900">
              <a:buFont typeface="+mj-lt"/>
              <a:buAutoNum type="arabicParenR"/>
            </a:pPr>
            <a:r>
              <a:rPr lang="en-US" dirty="0" err="1">
                <a:latin typeface="Century Gothic" panose="020B0502020202020204"/>
              </a:rPr>
              <a:t>Persiapan</a:t>
            </a:r>
            <a:endParaRPr lang="en-US" dirty="0">
              <a:latin typeface="Century Gothic" panose="020B0502020202020204"/>
            </a:endParaRPr>
          </a:p>
          <a:p>
            <a:pPr marL="342900" indent="-342900" defTabSz="342900">
              <a:buFont typeface="+mj-lt"/>
              <a:buAutoNum type="arabicParenR"/>
            </a:pPr>
            <a:r>
              <a:rPr lang="en-US" dirty="0" err="1">
                <a:latin typeface="Century Gothic" panose="020B0502020202020204"/>
              </a:rPr>
              <a:t>Identifikasi</a:t>
            </a:r>
            <a:r>
              <a:rPr lang="en-US" dirty="0">
                <a:latin typeface="Century Gothic" panose="020B0502020202020204"/>
              </a:rPr>
              <a:t> </a:t>
            </a:r>
            <a:r>
              <a:rPr lang="en-US" dirty="0" err="1">
                <a:latin typeface="Century Gothic" panose="020B0502020202020204"/>
              </a:rPr>
              <a:t>kebutuhan</a:t>
            </a:r>
            <a:r>
              <a:rPr lang="en-US" dirty="0">
                <a:latin typeface="Century Gothic" panose="020B0502020202020204"/>
              </a:rPr>
              <a:t> SOP</a:t>
            </a:r>
          </a:p>
          <a:p>
            <a:pPr marL="342900" indent="-342900" defTabSz="342900">
              <a:buFont typeface="+mj-lt"/>
              <a:buAutoNum type="arabicParenR"/>
            </a:pPr>
            <a:r>
              <a:rPr lang="en-US" dirty="0" err="1">
                <a:latin typeface="Century Gothic" panose="020B0502020202020204"/>
              </a:rPr>
              <a:t>Analisis</a:t>
            </a:r>
            <a:r>
              <a:rPr lang="en-US" dirty="0">
                <a:latin typeface="Century Gothic" panose="020B0502020202020204"/>
              </a:rPr>
              <a:t> </a:t>
            </a:r>
            <a:r>
              <a:rPr lang="en-US" dirty="0" err="1">
                <a:latin typeface="Century Gothic" panose="020B0502020202020204"/>
              </a:rPr>
              <a:t>Kebutuhan</a:t>
            </a:r>
            <a:r>
              <a:rPr lang="en-US" dirty="0">
                <a:latin typeface="Century Gothic" panose="020B0502020202020204"/>
              </a:rPr>
              <a:t> SOP</a:t>
            </a:r>
          </a:p>
          <a:p>
            <a:pPr marL="342900" indent="-342900" defTabSz="342900">
              <a:buFont typeface="+mj-lt"/>
              <a:buAutoNum type="arabicParenR"/>
            </a:pPr>
            <a:r>
              <a:rPr lang="en-US" dirty="0" err="1">
                <a:latin typeface="Century Gothic" panose="020B0502020202020204"/>
              </a:rPr>
              <a:t>Penulisan</a:t>
            </a:r>
            <a:r>
              <a:rPr lang="en-US" dirty="0">
                <a:latin typeface="Century Gothic" panose="020B0502020202020204"/>
              </a:rPr>
              <a:t> SOP</a:t>
            </a:r>
          </a:p>
          <a:p>
            <a:pPr marL="342900" indent="-342900" defTabSz="342900">
              <a:buFont typeface="+mj-lt"/>
              <a:buAutoNum type="arabicParenR"/>
            </a:pPr>
            <a:r>
              <a:rPr lang="en-US" dirty="0" err="1">
                <a:latin typeface="Century Gothic" panose="020B0502020202020204"/>
              </a:rPr>
              <a:t>Verifikasi</a:t>
            </a:r>
            <a:r>
              <a:rPr lang="en-US" dirty="0">
                <a:latin typeface="Century Gothic" panose="020B0502020202020204"/>
              </a:rPr>
              <a:t> </a:t>
            </a:r>
            <a:r>
              <a:rPr lang="en-US" dirty="0" err="1">
                <a:latin typeface="Century Gothic" panose="020B0502020202020204"/>
              </a:rPr>
              <a:t>dan</a:t>
            </a:r>
            <a:r>
              <a:rPr lang="en-US" dirty="0">
                <a:latin typeface="Century Gothic" panose="020B0502020202020204"/>
              </a:rPr>
              <a:t> </a:t>
            </a:r>
            <a:r>
              <a:rPr lang="en-US" dirty="0" err="1">
                <a:latin typeface="Century Gothic" panose="020B0502020202020204"/>
              </a:rPr>
              <a:t>uji</a:t>
            </a:r>
            <a:r>
              <a:rPr lang="en-US" dirty="0">
                <a:latin typeface="Century Gothic" panose="020B0502020202020204"/>
              </a:rPr>
              <a:t> </a:t>
            </a:r>
            <a:r>
              <a:rPr lang="en-US" dirty="0" err="1">
                <a:latin typeface="Century Gothic" panose="020B0502020202020204"/>
              </a:rPr>
              <a:t>coba</a:t>
            </a:r>
            <a:r>
              <a:rPr lang="en-US" dirty="0">
                <a:latin typeface="Century Gothic" panose="020B0502020202020204"/>
              </a:rPr>
              <a:t> SOP</a:t>
            </a:r>
          </a:p>
          <a:p>
            <a:pPr marL="342900" indent="-342900" defTabSz="342900">
              <a:buFont typeface="+mj-lt"/>
              <a:buAutoNum type="arabicParenR"/>
            </a:pPr>
            <a:r>
              <a:rPr lang="en-US" dirty="0" err="1">
                <a:latin typeface="Century Gothic" panose="020B0502020202020204"/>
              </a:rPr>
              <a:t>Pelaksanaan</a:t>
            </a:r>
            <a:endParaRPr lang="en-US" dirty="0">
              <a:latin typeface="Century Gothic" panose="020B0502020202020204"/>
            </a:endParaRPr>
          </a:p>
          <a:p>
            <a:pPr marL="342900" indent="-342900" defTabSz="342900">
              <a:buFont typeface="+mj-lt"/>
              <a:buAutoNum type="arabicParenR"/>
            </a:pPr>
            <a:r>
              <a:rPr lang="en-US" dirty="0" err="1">
                <a:latin typeface="Century Gothic" panose="020B0502020202020204"/>
              </a:rPr>
              <a:t>Sosialisasi</a:t>
            </a:r>
            <a:endParaRPr lang="en-US" dirty="0">
              <a:latin typeface="Century Gothic" panose="020B0502020202020204"/>
            </a:endParaRPr>
          </a:p>
          <a:p>
            <a:pPr marL="342900" indent="-342900" defTabSz="342900">
              <a:buFont typeface="+mj-lt"/>
              <a:buAutoNum type="arabicParenR"/>
            </a:pPr>
            <a:r>
              <a:rPr lang="en-US" dirty="0" err="1">
                <a:latin typeface="Century Gothic" panose="020B0502020202020204"/>
              </a:rPr>
              <a:t>Pelatihan</a:t>
            </a:r>
            <a:r>
              <a:rPr lang="en-US" dirty="0">
                <a:latin typeface="Century Gothic" panose="020B0502020202020204"/>
              </a:rPr>
              <a:t> </a:t>
            </a:r>
            <a:r>
              <a:rPr lang="en-US" dirty="0" err="1">
                <a:latin typeface="Century Gothic" panose="020B0502020202020204"/>
              </a:rPr>
              <a:t>dan</a:t>
            </a:r>
            <a:r>
              <a:rPr lang="en-US" dirty="0">
                <a:latin typeface="Century Gothic" panose="020B0502020202020204"/>
              </a:rPr>
              <a:t> </a:t>
            </a:r>
            <a:r>
              <a:rPr lang="en-US" dirty="0" err="1">
                <a:latin typeface="Century Gothic" panose="020B0502020202020204"/>
              </a:rPr>
              <a:t>pemahaman</a:t>
            </a:r>
            <a:r>
              <a:rPr lang="en-US" dirty="0">
                <a:latin typeface="Century Gothic" panose="020B0502020202020204"/>
              </a:rPr>
              <a:t> </a:t>
            </a:r>
            <a:r>
              <a:rPr lang="en-US" dirty="0" err="1">
                <a:latin typeface="Century Gothic" panose="020B0502020202020204"/>
              </a:rPr>
              <a:t>dan</a:t>
            </a:r>
            <a:endParaRPr lang="en-US" dirty="0">
              <a:latin typeface="Century Gothic" panose="020B0502020202020204"/>
            </a:endParaRPr>
          </a:p>
          <a:p>
            <a:pPr marL="342900" indent="-342900" defTabSz="342900">
              <a:buFont typeface="+mj-lt"/>
              <a:buAutoNum type="arabicParenR"/>
            </a:pPr>
            <a:r>
              <a:rPr lang="en-US" dirty="0">
                <a:latin typeface="Century Gothic" panose="020B0502020202020204"/>
              </a:rPr>
              <a:t>Monitoring </a:t>
            </a:r>
            <a:r>
              <a:rPr lang="en-US" dirty="0" err="1">
                <a:latin typeface="Century Gothic" panose="020B0502020202020204"/>
              </a:rPr>
              <a:t>dan</a:t>
            </a:r>
            <a:r>
              <a:rPr lang="en-US" dirty="0">
                <a:latin typeface="Century Gothic" panose="020B0502020202020204"/>
              </a:rPr>
              <a:t> </a:t>
            </a:r>
            <a:r>
              <a:rPr lang="en-US" dirty="0" err="1">
                <a:latin typeface="Century Gothic" panose="020B0502020202020204"/>
              </a:rPr>
              <a:t>Evaluasi</a:t>
            </a:r>
            <a:endParaRPr lang="en-US" dirty="0">
              <a:latin typeface="Century Gothic" panose="020B0502020202020204"/>
            </a:endParaRPr>
          </a:p>
          <a:p>
            <a:pPr>
              <a:buNone/>
            </a:pPr>
            <a:endParaRPr lang="en-US" dirty="0"/>
          </a:p>
        </p:txBody>
      </p:sp>
      <p:pic>
        <p:nvPicPr>
          <p:cNvPr id="4" name="Picture 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52" y="454152"/>
            <a:ext cx="8308848" cy="841248"/>
          </a:xfrm>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2800" dirty="0" err="1"/>
              <a:t>Simbol</a:t>
            </a:r>
            <a:r>
              <a:rPr lang="en-US" sz="2800" dirty="0"/>
              <a:t> Flowcharts </a:t>
            </a:r>
            <a:r>
              <a:rPr lang="en-US" sz="2800" dirty="0" err="1"/>
              <a:t>Dalam</a:t>
            </a:r>
            <a:r>
              <a:rPr lang="en-US" sz="2800" dirty="0"/>
              <a:t> </a:t>
            </a:r>
            <a:br>
              <a:rPr lang="en-US" sz="2800" dirty="0"/>
            </a:br>
            <a:r>
              <a:rPr lang="en-US" sz="2800" dirty="0"/>
              <a:t>SOP </a:t>
            </a:r>
            <a:r>
              <a:rPr lang="en-US" sz="2800" dirty="0" err="1"/>
              <a:t>Administrasi</a:t>
            </a:r>
            <a:r>
              <a:rPr lang="en-US" sz="2800" dirty="0"/>
              <a:t> </a:t>
            </a:r>
            <a:r>
              <a:rPr lang="en-US" sz="2800" dirty="0" err="1"/>
              <a:t>Pemerintahan</a:t>
            </a:r>
            <a:endParaRPr lang="en-US" sz="2800" dirty="0"/>
          </a:p>
        </p:txBody>
      </p:sp>
      <p:sp>
        <p:nvSpPr>
          <p:cNvPr id="3" name="Subtitle 2"/>
          <p:cNvSpPr txBox="1">
            <a:spLocks/>
          </p:cNvSpPr>
          <p:nvPr/>
        </p:nvSpPr>
        <p:spPr>
          <a:xfrm>
            <a:off x="2133600" y="1905000"/>
            <a:ext cx="7620000" cy="685800"/>
          </a:xfrm>
          <a:prstGeom prst="rect">
            <a:avLst/>
          </a:prstGeom>
        </p:spPr>
        <p:txBody>
          <a:bodyPr/>
          <a:lstStyle/>
          <a:p>
            <a:pPr algn="just">
              <a:spcBef>
                <a:spcPct val="20000"/>
              </a:spcBef>
              <a:buClr>
                <a:schemeClr val="accent1"/>
              </a:buClr>
              <a:buSzPct val="70000"/>
              <a:defRPr/>
            </a:pPr>
            <a:r>
              <a:rPr lang="en-US" b="1" dirty="0" err="1">
                <a:solidFill>
                  <a:schemeClr val="tx2"/>
                </a:solidFill>
                <a:latin typeface="Book Antiqua" pitchFamily="18" charset="0"/>
              </a:rPr>
              <a:t>Simbol</a:t>
            </a:r>
            <a:r>
              <a:rPr lang="en-US" b="1" dirty="0">
                <a:solidFill>
                  <a:schemeClr val="tx2"/>
                </a:solidFill>
                <a:latin typeface="Book Antiqua" pitchFamily="18" charset="0"/>
              </a:rPr>
              <a:t> yang </a:t>
            </a:r>
            <a:r>
              <a:rPr lang="en-US" b="1" dirty="0" err="1">
                <a:solidFill>
                  <a:schemeClr val="tx2"/>
                </a:solidFill>
                <a:latin typeface="Book Antiqua" pitchFamily="18" charset="0"/>
              </a:rPr>
              <a:t>dipergunakan</a:t>
            </a:r>
            <a:r>
              <a:rPr lang="en-US" b="1" dirty="0">
                <a:solidFill>
                  <a:schemeClr val="tx2"/>
                </a:solidFill>
                <a:latin typeface="Book Antiqua" pitchFamily="18" charset="0"/>
              </a:rPr>
              <a:t> </a:t>
            </a:r>
            <a:r>
              <a:rPr lang="en-US" b="1" dirty="0" err="1">
                <a:solidFill>
                  <a:schemeClr val="tx2"/>
                </a:solidFill>
                <a:latin typeface="Book Antiqua" pitchFamily="18" charset="0"/>
              </a:rPr>
              <a:t>dalam</a:t>
            </a:r>
            <a:r>
              <a:rPr lang="en-US" b="1" dirty="0">
                <a:solidFill>
                  <a:schemeClr val="tx2"/>
                </a:solidFill>
                <a:latin typeface="Book Antiqua" pitchFamily="18" charset="0"/>
              </a:rPr>
              <a:t> SOP </a:t>
            </a:r>
            <a:r>
              <a:rPr lang="en-US" b="1" dirty="0" err="1">
                <a:solidFill>
                  <a:schemeClr val="tx2"/>
                </a:solidFill>
                <a:latin typeface="Book Antiqua" pitchFamily="18" charset="0"/>
              </a:rPr>
              <a:t>Administrasi</a:t>
            </a:r>
            <a:r>
              <a:rPr lang="en-US" b="1" dirty="0">
                <a:solidFill>
                  <a:schemeClr val="tx2"/>
                </a:solidFill>
                <a:latin typeface="Book Antiqua" pitchFamily="18" charset="0"/>
              </a:rPr>
              <a:t> </a:t>
            </a:r>
            <a:r>
              <a:rPr lang="en-US" b="1" dirty="0" err="1">
                <a:solidFill>
                  <a:schemeClr val="tx2"/>
                </a:solidFill>
                <a:latin typeface="Book Antiqua" pitchFamily="18" charset="0"/>
              </a:rPr>
              <a:t>Pemerintahan</a:t>
            </a:r>
            <a:r>
              <a:rPr lang="en-US" b="1" dirty="0">
                <a:solidFill>
                  <a:schemeClr val="tx2"/>
                </a:solidFill>
                <a:latin typeface="Book Antiqua" pitchFamily="18" charset="0"/>
              </a:rPr>
              <a:t> </a:t>
            </a:r>
            <a:r>
              <a:rPr lang="en-US" b="1" dirty="0" err="1">
                <a:solidFill>
                  <a:schemeClr val="tx2"/>
                </a:solidFill>
                <a:latin typeface="Book Antiqua" pitchFamily="18" charset="0"/>
              </a:rPr>
              <a:t>hanya</a:t>
            </a:r>
            <a:r>
              <a:rPr lang="en-US" b="1" dirty="0">
                <a:solidFill>
                  <a:schemeClr val="tx2"/>
                </a:solidFill>
                <a:latin typeface="Book Antiqua" pitchFamily="18" charset="0"/>
              </a:rPr>
              <a:t> 5 </a:t>
            </a:r>
            <a:r>
              <a:rPr lang="en-US" b="1" dirty="0" err="1">
                <a:solidFill>
                  <a:schemeClr val="tx2"/>
                </a:solidFill>
                <a:latin typeface="Book Antiqua" pitchFamily="18" charset="0"/>
              </a:rPr>
              <a:t>buah</a:t>
            </a:r>
            <a:r>
              <a:rPr lang="en-US" b="1" dirty="0">
                <a:solidFill>
                  <a:schemeClr val="tx2"/>
                </a:solidFill>
                <a:latin typeface="Book Antiqua" pitchFamily="18" charset="0"/>
              </a:rPr>
              <a:t> </a:t>
            </a:r>
            <a:r>
              <a:rPr lang="en-US" b="1" dirty="0" err="1">
                <a:solidFill>
                  <a:schemeClr val="tx2"/>
                </a:solidFill>
                <a:latin typeface="Book Antiqua" pitchFamily="18" charset="0"/>
              </a:rPr>
              <a:t>dari</a:t>
            </a:r>
            <a:r>
              <a:rPr lang="en-US" b="1" dirty="0">
                <a:solidFill>
                  <a:schemeClr val="tx2"/>
                </a:solidFill>
                <a:latin typeface="Book Antiqua" pitchFamily="18" charset="0"/>
              </a:rPr>
              <a:t> 29 </a:t>
            </a:r>
            <a:r>
              <a:rPr lang="en-US" b="1" dirty="0" err="1">
                <a:solidFill>
                  <a:schemeClr val="tx2"/>
                </a:solidFill>
                <a:latin typeface="Book Antiqua" pitchFamily="18" charset="0"/>
              </a:rPr>
              <a:t>buah</a:t>
            </a:r>
            <a:r>
              <a:rPr lang="en-US" b="1" dirty="0">
                <a:solidFill>
                  <a:schemeClr val="tx2"/>
                </a:solidFill>
                <a:latin typeface="Book Antiqua" pitchFamily="18" charset="0"/>
              </a:rPr>
              <a:t> </a:t>
            </a:r>
            <a:r>
              <a:rPr lang="en-US" b="1" dirty="0" err="1">
                <a:solidFill>
                  <a:schemeClr val="tx2"/>
                </a:solidFill>
                <a:latin typeface="Book Antiqua" pitchFamily="18" charset="0"/>
              </a:rPr>
              <a:t>simbol</a:t>
            </a:r>
            <a:r>
              <a:rPr lang="en-US" b="1" dirty="0">
                <a:solidFill>
                  <a:schemeClr val="tx2"/>
                </a:solidFill>
                <a:latin typeface="Book Antiqua" pitchFamily="18" charset="0"/>
              </a:rPr>
              <a:t> </a:t>
            </a:r>
            <a:r>
              <a:rPr lang="en-US" b="1" dirty="0" err="1">
                <a:solidFill>
                  <a:schemeClr val="tx2"/>
                </a:solidFill>
                <a:latin typeface="Book Antiqua" pitchFamily="18" charset="0"/>
              </a:rPr>
              <a:t>dalam</a:t>
            </a:r>
            <a:r>
              <a:rPr lang="en-US" b="1" dirty="0">
                <a:solidFill>
                  <a:schemeClr val="tx2"/>
                </a:solidFill>
                <a:latin typeface="Book Antiqua" pitchFamily="18" charset="0"/>
              </a:rPr>
              <a:t> flowcharts:</a:t>
            </a:r>
          </a:p>
        </p:txBody>
      </p:sp>
      <p:sp>
        <p:nvSpPr>
          <p:cNvPr id="4" name="Flowchart: Process 3"/>
          <p:cNvSpPr/>
          <p:nvPr/>
        </p:nvSpPr>
        <p:spPr>
          <a:xfrm>
            <a:off x="2971800" y="2590800"/>
            <a:ext cx="914400" cy="381000"/>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4114800" y="2590800"/>
            <a:ext cx="2514600" cy="4572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(Process)</a:t>
            </a:r>
          </a:p>
        </p:txBody>
      </p:sp>
      <p:sp>
        <p:nvSpPr>
          <p:cNvPr id="6" name="Flowchart: Decision 5"/>
          <p:cNvSpPr/>
          <p:nvPr/>
        </p:nvSpPr>
        <p:spPr>
          <a:xfrm>
            <a:off x="2971800" y="3200400"/>
            <a:ext cx="762000" cy="381000"/>
          </a:xfrm>
          <a:prstGeom prst="flowChartDecis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4114800" y="3276600"/>
            <a:ext cx="2209800" cy="4572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(Decision)</a:t>
            </a:r>
          </a:p>
        </p:txBody>
      </p:sp>
      <p:sp>
        <p:nvSpPr>
          <p:cNvPr id="8" name="Flowchart: Terminator 7"/>
          <p:cNvSpPr/>
          <p:nvPr/>
        </p:nvSpPr>
        <p:spPr>
          <a:xfrm>
            <a:off x="2971800" y="3886200"/>
            <a:ext cx="838200" cy="228600"/>
          </a:xfrm>
          <a:prstGeom prst="flowChartTermina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4114800" y="3886200"/>
            <a:ext cx="25146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(Terminator)</a:t>
            </a:r>
          </a:p>
        </p:txBody>
      </p:sp>
      <p:sp>
        <p:nvSpPr>
          <p:cNvPr id="10" name="Flowchart: Off-page Connector 9"/>
          <p:cNvSpPr/>
          <p:nvPr/>
        </p:nvSpPr>
        <p:spPr>
          <a:xfrm>
            <a:off x="3124200" y="4419600"/>
            <a:ext cx="457200" cy="381000"/>
          </a:xfrm>
          <a:prstGeom prst="flowChartOffpage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4114800" y="4419600"/>
            <a:ext cx="28956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(Off-page connector)</a:t>
            </a:r>
          </a:p>
        </p:txBody>
      </p:sp>
      <p:sp>
        <p:nvSpPr>
          <p:cNvPr id="12" name="Subtitle 2"/>
          <p:cNvSpPr txBox="1">
            <a:spLocks/>
          </p:cNvSpPr>
          <p:nvPr/>
        </p:nvSpPr>
        <p:spPr>
          <a:xfrm>
            <a:off x="4114800" y="5029200"/>
            <a:ext cx="1828800" cy="4572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(Arrow)</a:t>
            </a:r>
          </a:p>
        </p:txBody>
      </p:sp>
      <p:cxnSp>
        <p:nvCxnSpPr>
          <p:cNvPr id="13" name="Straight Arrow Connector 12"/>
          <p:cNvCxnSpPr/>
          <p:nvPr/>
        </p:nvCxnSpPr>
        <p:spPr>
          <a:xfrm>
            <a:off x="3048000" y="51816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2438400" y="26670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1.</a:t>
            </a:r>
          </a:p>
        </p:txBody>
      </p:sp>
      <p:sp>
        <p:nvSpPr>
          <p:cNvPr id="15" name="Subtitle 2"/>
          <p:cNvSpPr txBox="1">
            <a:spLocks/>
          </p:cNvSpPr>
          <p:nvPr/>
        </p:nvSpPr>
        <p:spPr>
          <a:xfrm>
            <a:off x="2438400" y="32766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2.</a:t>
            </a:r>
          </a:p>
        </p:txBody>
      </p:sp>
      <p:sp>
        <p:nvSpPr>
          <p:cNvPr id="16" name="Subtitle 2"/>
          <p:cNvSpPr txBox="1">
            <a:spLocks/>
          </p:cNvSpPr>
          <p:nvPr/>
        </p:nvSpPr>
        <p:spPr>
          <a:xfrm>
            <a:off x="2438400" y="38862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3.</a:t>
            </a:r>
          </a:p>
        </p:txBody>
      </p:sp>
      <p:sp>
        <p:nvSpPr>
          <p:cNvPr id="17" name="Subtitle 2"/>
          <p:cNvSpPr txBox="1">
            <a:spLocks/>
          </p:cNvSpPr>
          <p:nvPr/>
        </p:nvSpPr>
        <p:spPr>
          <a:xfrm>
            <a:off x="2438400" y="44196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4.</a:t>
            </a:r>
          </a:p>
        </p:txBody>
      </p:sp>
      <p:sp>
        <p:nvSpPr>
          <p:cNvPr id="18" name="Subtitle 2"/>
          <p:cNvSpPr txBox="1">
            <a:spLocks/>
          </p:cNvSpPr>
          <p:nvPr/>
        </p:nvSpPr>
        <p:spPr>
          <a:xfrm>
            <a:off x="2438400" y="50292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5.</a:t>
            </a:r>
          </a:p>
        </p:txBody>
      </p:sp>
      <p:sp>
        <p:nvSpPr>
          <p:cNvPr id="19" name="Subtitle 2"/>
          <p:cNvSpPr txBox="1">
            <a:spLocks/>
          </p:cNvSpPr>
          <p:nvPr/>
        </p:nvSpPr>
        <p:spPr>
          <a:xfrm>
            <a:off x="6172200" y="2590800"/>
            <a:ext cx="1828800" cy="5334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Kotak</a:t>
            </a:r>
            <a:endParaRPr lang="en-US" sz="1200" b="1" dirty="0">
              <a:solidFill>
                <a:schemeClr val="tx2"/>
              </a:solidFill>
              <a:latin typeface="Book Antiqua" pitchFamily="18" charset="0"/>
            </a:endParaRPr>
          </a:p>
        </p:txBody>
      </p:sp>
      <p:sp>
        <p:nvSpPr>
          <p:cNvPr id="20" name="Subtitle 2"/>
          <p:cNvSpPr txBox="1">
            <a:spLocks/>
          </p:cNvSpPr>
          <p:nvPr/>
        </p:nvSpPr>
        <p:spPr>
          <a:xfrm>
            <a:off x="6172200" y="3200400"/>
            <a:ext cx="30480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Belah</a:t>
            </a:r>
            <a:r>
              <a:rPr lang="en-US" sz="1200" b="1" dirty="0">
                <a:solidFill>
                  <a:schemeClr val="tx2"/>
                </a:solidFill>
                <a:latin typeface="Book Antiqua" pitchFamily="18" charset="0"/>
              </a:rPr>
              <a:t> </a:t>
            </a:r>
            <a:r>
              <a:rPr lang="en-US" sz="1200" b="1" dirty="0" err="1">
                <a:solidFill>
                  <a:schemeClr val="tx2"/>
                </a:solidFill>
                <a:latin typeface="Book Antiqua" pitchFamily="18" charset="0"/>
              </a:rPr>
              <a:t>Ketupat</a:t>
            </a:r>
            <a:endParaRPr lang="en-US" sz="1200" b="1" dirty="0">
              <a:solidFill>
                <a:schemeClr val="tx2"/>
              </a:solidFill>
              <a:latin typeface="Book Antiqua" pitchFamily="18" charset="0"/>
            </a:endParaRPr>
          </a:p>
        </p:txBody>
      </p:sp>
      <p:sp>
        <p:nvSpPr>
          <p:cNvPr id="21" name="Subtitle 2"/>
          <p:cNvSpPr txBox="1">
            <a:spLocks/>
          </p:cNvSpPr>
          <p:nvPr/>
        </p:nvSpPr>
        <p:spPr>
          <a:xfrm>
            <a:off x="6172200" y="3886200"/>
            <a:ext cx="22860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Kapsul</a:t>
            </a:r>
            <a:endParaRPr lang="en-US" sz="1200" b="1" dirty="0">
              <a:solidFill>
                <a:schemeClr val="tx2"/>
              </a:solidFill>
              <a:latin typeface="Book Antiqua" pitchFamily="18" charset="0"/>
            </a:endParaRPr>
          </a:p>
        </p:txBody>
      </p:sp>
      <p:sp>
        <p:nvSpPr>
          <p:cNvPr id="22" name="Subtitle 2"/>
          <p:cNvSpPr txBox="1">
            <a:spLocks/>
          </p:cNvSpPr>
          <p:nvPr/>
        </p:nvSpPr>
        <p:spPr>
          <a:xfrm>
            <a:off x="6172200" y="4419600"/>
            <a:ext cx="28956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Segi</a:t>
            </a:r>
            <a:r>
              <a:rPr lang="en-US" sz="1200" b="1" dirty="0">
                <a:solidFill>
                  <a:schemeClr val="tx2"/>
                </a:solidFill>
                <a:latin typeface="Book Antiqua" pitchFamily="18" charset="0"/>
              </a:rPr>
              <a:t> Lima</a:t>
            </a:r>
          </a:p>
        </p:txBody>
      </p:sp>
      <p:sp>
        <p:nvSpPr>
          <p:cNvPr id="23" name="Subtitle 2"/>
          <p:cNvSpPr txBox="1">
            <a:spLocks/>
          </p:cNvSpPr>
          <p:nvPr/>
        </p:nvSpPr>
        <p:spPr>
          <a:xfrm>
            <a:off x="6172200" y="5029200"/>
            <a:ext cx="3200400" cy="4572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Anak</a:t>
            </a:r>
            <a:r>
              <a:rPr lang="en-US" sz="1200" b="1" dirty="0">
                <a:solidFill>
                  <a:schemeClr val="tx2"/>
                </a:solidFill>
                <a:latin typeface="Book Antiqua" pitchFamily="18" charset="0"/>
              </a:rPr>
              <a:t> </a:t>
            </a:r>
            <a:r>
              <a:rPr lang="en-US" sz="1200" b="1" dirty="0" err="1">
                <a:solidFill>
                  <a:schemeClr val="tx2"/>
                </a:solidFill>
                <a:latin typeface="Book Antiqua" pitchFamily="18" charset="0"/>
              </a:rPr>
              <a:t>Panah</a:t>
            </a:r>
            <a:r>
              <a:rPr lang="en-US" sz="1200" b="1" dirty="0">
                <a:solidFill>
                  <a:schemeClr val="tx2"/>
                </a:solidFill>
                <a:latin typeface="Book Antiqua" pitchFamily="18" charset="0"/>
              </a:rPr>
              <a:t> (</a:t>
            </a:r>
            <a:r>
              <a:rPr lang="en-US" sz="1200" b="1" dirty="0" err="1">
                <a:solidFill>
                  <a:schemeClr val="tx2"/>
                </a:solidFill>
                <a:latin typeface="Book Antiqua" pitchFamily="18" charset="0"/>
              </a:rPr>
              <a:t>Panah</a:t>
            </a:r>
            <a:r>
              <a:rPr lang="en-US" sz="1200" b="1" dirty="0">
                <a:solidFill>
                  <a:schemeClr val="tx2"/>
                </a:solidFill>
                <a:latin typeface="Book Antiqua" pitchFamily="18" charset="0"/>
              </a:rPr>
              <a:t>)</a:t>
            </a:r>
          </a:p>
        </p:txBody>
      </p:sp>
      <p:pic>
        <p:nvPicPr>
          <p:cNvPr id="24" name="Picture 2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additive="base">
                                        <p:cTn id="107" dur="500" fill="hold"/>
                                        <p:tgtEl>
                                          <p:spTgt spid="18"/>
                                        </p:tgtEl>
                                        <p:attrNameLst>
                                          <p:attrName>ppt_x</p:attrName>
                                        </p:attrNameLst>
                                      </p:cBhvr>
                                      <p:tavLst>
                                        <p:tav tm="0">
                                          <p:val>
                                            <p:strVal val="#ppt_x"/>
                                          </p:val>
                                        </p:tav>
                                        <p:tav tm="100000">
                                          <p:val>
                                            <p:strVal val="#ppt_x"/>
                                          </p:val>
                                        </p:tav>
                                      </p:tavLst>
                                    </p:anim>
                                    <p:anim calcmode="lin" valueType="num">
                                      <p:cBhvr additive="base">
                                        <p:cTn id="10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additive="base">
                                        <p:cTn id="113" dur="500" fill="hold"/>
                                        <p:tgtEl>
                                          <p:spTgt spid="23"/>
                                        </p:tgtEl>
                                        <p:attrNameLst>
                                          <p:attrName>ppt_x</p:attrName>
                                        </p:attrNameLst>
                                      </p:cBhvr>
                                      <p:tavLst>
                                        <p:tav tm="0">
                                          <p:val>
                                            <p:strVal val="#ppt_x"/>
                                          </p:val>
                                        </p:tav>
                                        <p:tav tm="100000">
                                          <p:val>
                                            <p:strVal val="#ppt_x"/>
                                          </p:val>
                                        </p:tav>
                                      </p:tavLst>
                                    </p:anim>
                                    <p:anim calcmode="lin" valueType="num">
                                      <p:cBhvr additive="base">
                                        <p:cTn id="114" dur="500" fill="hold"/>
                                        <p:tgtEl>
                                          <p:spTgt spid="23"/>
                                        </p:tgtEl>
                                        <p:attrNameLst>
                                          <p:attrName>ppt_y</p:attrName>
                                        </p:attrNameLst>
                                      </p:cBhvr>
                                      <p:tavLst>
                                        <p:tav tm="0">
                                          <p:val>
                                            <p:strVal val="1+#ppt_h/2"/>
                                          </p:val>
                                        </p:tav>
                                        <p:tav tm="100000">
                                          <p:val>
                                            <p:strVal val="#ppt_y"/>
                                          </p:val>
                                        </p:tav>
                                      </p:tavLst>
                                    </p:anim>
                                  </p:childTnLst>
                                </p:cTn>
                              </p:par>
                            </p:childTnLst>
                          </p:cTn>
                        </p:par>
                        <p:par>
                          <p:cTn id="115" fill="hold">
                            <p:stCondLst>
                              <p:cond delay="500"/>
                            </p:stCondLst>
                            <p:childTnLst>
                              <p:par>
                                <p:cTn id="116" presetID="42" presetClass="entr" presetSubtype="0" fill="hold"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1500"/>
                                        <p:tgtEl>
                                          <p:spTgt spid="24"/>
                                        </p:tgtEl>
                                      </p:cBhvr>
                                    </p:animEffect>
                                    <p:anim calcmode="lin" valueType="num">
                                      <p:cBhvr>
                                        <p:cTn id="119" dur="1500" fill="hold"/>
                                        <p:tgtEl>
                                          <p:spTgt spid="24"/>
                                        </p:tgtEl>
                                        <p:attrNameLst>
                                          <p:attrName>ppt_x</p:attrName>
                                        </p:attrNameLst>
                                      </p:cBhvr>
                                      <p:tavLst>
                                        <p:tav tm="0">
                                          <p:val>
                                            <p:strVal val="#ppt_x"/>
                                          </p:val>
                                        </p:tav>
                                        <p:tav tm="100000">
                                          <p:val>
                                            <p:strVal val="#ppt_x"/>
                                          </p:val>
                                        </p:tav>
                                      </p:tavLst>
                                    </p:anim>
                                    <p:anim calcmode="lin" valueType="num">
                                      <p:cBhvr>
                                        <p:cTn id="120" dur="1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52" y="304800"/>
            <a:ext cx="8308848" cy="841248"/>
          </a:xfrm>
        </p:spPr>
        <p:txBody>
          <a:bodyPr>
            <a:normAutofit/>
          </a:bodyPr>
          <a:lstStyle/>
          <a:p>
            <a:pPr algn="ctr"/>
            <a:r>
              <a:rPr lang="en-US" dirty="0"/>
              <a:t>SIMBOL </a:t>
            </a:r>
            <a:r>
              <a:rPr lang="en-US" sz="2800" dirty="0"/>
              <a:t>KOTAK</a:t>
            </a:r>
            <a:r>
              <a:rPr lang="en-US" dirty="0"/>
              <a:t> (SIMBOL 1)</a:t>
            </a:r>
          </a:p>
        </p:txBody>
      </p:sp>
      <p:sp>
        <p:nvSpPr>
          <p:cNvPr id="3" name="Subtitle 2"/>
          <p:cNvSpPr txBox="1">
            <a:spLocks/>
          </p:cNvSpPr>
          <p:nvPr/>
        </p:nvSpPr>
        <p:spPr>
          <a:xfrm>
            <a:off x="2057400" y="2286000"/>
            <a:ext cx="7620000" cy="4191000"/>
          </a:xfrm>
          <a:prstGeom prst="rect">
            <a:avLst/>
          </a:prstGeom>
        </p:spPr>
        <p:txBody>
          <a:bodyPr/>
          <a:lstStyle/>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Utama</a:t>
            </a:r>
            <a:r>
              <a:rPr lang="en-US" dirty="0">
                <a:solidFill>
                  <a:schemeClr val="tx2"/>
                </a:solidFill>
                <a:latin typeface="Book Antiqua" pitchFamily="18" charset="0"/>
              </a:rPr>
              <a:t> (yang </a:t>
            </a:r>
            <a:r>
              <a:rPr lang="en-US" dirty="0" err="1">
                <a:solidFill>
                  <a:schemeClr val="tx2"/>
                </a:solidFill>
                <a:latin typeface="Book Antiqua" pitchFamily="18" charset="0"/>
              </a:rPr>
              <a:t>diutamakan</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Melambangkan</a:t>
            </a:r>
            <a:r>
              <a:rPr lang="en-US" dirty="0">
                <a:solidFill>
                  <a:schemeClr val="tx2"/>
                </a:solidFill>
                <a:latin typeface="Book Antiqua" pitchFamily="18" charset="0"/>
              </a:rPr>
              <a:t> </a:t>
            </a:r>
            <a:r>
              <a:rPr lang="en-US" dirty="0" err="1">
                <a:solidFill>
                  <a:schemeClr val="tx2"/>
                </a:solidFill>
                <a:latin typeface="Book Antiqua" pitchFamily="18" charset="0"/>
              </a:rPr>
              <a:t>kegiatan</a:t>
            </a:r>
            <a:r>
              <a:rPr lang="en-US" dirty="0">
                <a:solidFill>
                  <a:schemeClr val="tx2"/>
                </a:solidFill>
                <a:latin typeface="Book Antiqua" pitchFamily="18" charset="0"/>
              </a:rPr>
              <a:t> </a:t>
            </a:r>
            <a:r>
              <a:rPr lang="en-US" dirty="0" err="1">
                <a:solidFill>
                  <a:schemeClr val="tx2"/>
                </a:solidFill>
                <a:latin typeface="Book Antiqua" pitchFamily="18" charset="0"/>
              </a:rPr>
              <a:t>eksekusi</a:t>
            </a:r>
            <a:r>
              <a:rPr lang="en-US" dirty="0">
                <a:solidFill>
                  <a:schemeClr val="tx2"/>
                </a:solidFill>
                <a:latin typeface="Book Antiqua" pitchFamily="18" charset="0"/>
              </a:rPr>
              <a:t> (</a:t>
            </a:r>
            <a:r>
              <a:rPr lang="en-US" dirty="0" err="1">
                <a:solidFill>
                  <a:schemeClr val="tx2"/>
                </a:solidFill>
                <a:latin typeface="Book Antiqua" pitchFamily="18" charset="0"/>
              </a:rPr>
              <a:t>proses</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Penulisan</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yang </a:t>
            </a:r>
            <a:r>
              <a:rPr lang="en-US" dirty="0" err="1">
                <a:solidFill>
                  <a:schemeClr val="tx2"/>
                </a:solidFill>
                <a:latin typeface="Book Antiqua" pitchFamily="18" charset="0"/>
              </a:rPr>
              <a:t>menyertai</a:t>
            </a:r>
            <a:r>
              <a:rPr lang="en-US" dirty="0">
                <a:solidFill>
                  <a:schemeClr val="tx2"/>
                </a:solidFill>
                <a:latin typeface="Book Antiqua" pitchFamily="18" charset="0"/>
              </a:rPr>
              <a:t> </a:t>
            </a:r>
            <a:r>
              <a:rPr lang="en-US" dirty="0" err="1">
                <a:solidFill>
                  <a:schemeClr val="tx2"/>
                </a:solidFill>
                <a:latin typeface="Book Antiqua" pitchFamily="18" charset="0"/>
              </a:rPr>
              <a:t>harus</a:t>
            </a:r>
            <a:r>
              <a:rPr lang="en-US" dirty="0">
                <a:solidFill>
                  <a:schemeClr val="tx2"/>
                </a:solidFill>
                <a:latin typeface="Book Antiqua" pitchFamily="18" charset="0"/>
              </a:rPr>
              <a:t> </a:t>
            </a:r>
            <a:r>
              <a:rPr lang="en-US" dirty="0" err="1">
                <a:solidFill>
                  <a:schemeClr val="tx2"/>
                </a:solidFill>
                <a:latin typeface="Book Antiqua" pitchFamily="18" charset="0"/>
              </a:rPr>
              <a:t>sesuai</a:t>
            </a:r>
            <a:r>
              <a:rPr lang="en-US" dirty="0">
                <a:solidFill>
                  <a:schemeClr val="tx2"/>
                </a:solidFill>
                <a:latin typeface="Book Antiqua" pitchFamily="18" charset="0"/>
              </a:rPr>
              <a:t> </a:t>
            </a:r>
            <a:r>
              <a:rPr lang="en-US" dirty="0" err="1">
                <a:solidFill>
                  <a:schemeClr val="tx2"/>
                </a:solidFill>
                <a:latin typeface="Book Antiqua" pitchFamily="18" charset="0"/>
              </a:rPr>
              <a:t>kaidah</a:t>
            </a:r>
            <a:r>
              <a:rPr lang="en-US" dirty="0">
                <a:solidFill>
                  <a:schemeClr val="tx2"/>
                </a:solidFill>
                <a:latin typeface="Book Antiqua" pitchFamily="18" charset="0"/>
              </a:rPr>
              <a:t> </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Prinsip</a:t>
            </a:r>
            <a:r>
              <a:rPr lang="en-US" dirty="0">
                <a:solidFill>
                  <a:schemeClr val="tx2"/>
                </a:solidFill>
                <a:latin typeface="Book Antiqua" pitchFamily="18" charset="0"/>
              </a:rPr>
              <a:t> yang </a:t>
            </a:r>
            <a:r>
              <a:rPr lang="en-US" dirty="0" err="1">
                <a:solidFill>
                  <a:schemeClr val="tx2"/>
                </a:solidFill>
                <a:latin typeface="Book Antiqua" pitchFamily="18" charset="0"/>
              </a:rPr>
              <a:t>digunakan</a:t>
            </a:r>
            <a:r>
              <a:rPr lang="en-US" dirty="0">
                <a:solidFill>
                  <a:schemeClr val="tx2"/>
                </a:solidFill>
                <a:latin typeface="Book Antiqua" pitchFamily="18" charset="0"/>
              </a:rPr>
              <a:t> </a:t>
            </a:r>
            <a:r>
              <a:rPr lang="en-US" dirty="0" err="1">
                <a:solidFill>
                  <a:schemeClr val="tx2"/>
                </a:solidFill>
                <a:latin typeface="Book Antiqua" pitchFamily="18" charset="0"/>
              </a:rPr>
              <a:t>adalah</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aktivitas</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aktor</a:t>
            </a:r>
            <a:r>
              <a:rPr lang="en-US" dirty="0">
                <a:solidFill>
                  <a:schemeClr val="tx2"/>
                </a:solidFill>
                <a:latin typeface="Book Antiqua" pitchFamily="18" charset="0"/>
              </a:rPr>
              <a:t> </a:t>
            </a:r>
            <a:r>
              <a:rPr lang="en-US" dirty="0" err="1">
                <a:solidFill>
                  <a:schemeClr val="tx2"/>
                </a:solidFill>
                <a:latin typeface="Book Antiqua" pitchFamily="18" charset="0"/>
              </a:rPr>
              <a:t>dan</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kecuali</a:t>
            </a:r>
            <a:r>
              <a:rPr lang="en-US" dirty="0">
                <a:solidFill>
                  <a:schemeClr val="tx2"/>
                </a:solidFill>
                <a:latin typeface="Book Antiqua" pitchFamily="18" charset="0"/>
              </a:rPr>
              <a:t> </a:t>
            </a:r>
            <a:r>
              <a:rPr lang="en-US" dirty="0" err="1">
                <a:solidFill>
                  <a:schemeClr val="tx2"/>
                </a:solidFill>
                <a:latin typeface="Book Antiqua" pitchFamily="18" charset="0"/>
              </a:rPr>
              <a:t>untuk</a:t>
            </a:r>
            <a:r>
              <a:rPr lang="en-US" dirty="0">
                <a:solidFill>
                  <a:schemeClr val="tx2"/>
                </a:solidFill>
                <a:latin typeface="Book Antiqua" pitchFamily="18" charset="0"/>
              </a:rPr>
              <a:t> </a:t>
            </a:r>
            <a:r>
              <a:rPr lang="en-US" dirty="0" err="1">
                <a:solidFill>
                  <a:schemeClr val="tx2"/>
                </a:solidFill>
                <a:latin typeface="Book Antiqua" pitchFamily="18" charset="0"/>
              </a:rPr>
              <a:t>kegiatan</a:t>
            </a:r>
            <a:r>
              <a:rPr lang="en-US" dirty="0">
                <a:solidFill>
                  <a:schemeClr val="tx2"/>
                </a:solidFill>
                <a:latin typeface="Book Antiqua" pitchFamily="18" charset="0"/>
              </a:rPr>
              <a:t> yang </a:t>
            </a:r>
            <a:r>
              <a:rPr lang="en-US" dirty="0" err="1">
                <a:solidFill>
                  <a:schemeClr val="tx2"/>
                </a:solidFill>
                <a:latin typeface="Book Antiqua" pitchFamily="18" charset="0"/>
              </a:rPr>
              <a:t>secara</a:t>
            </a:r>
            <a:r>
              <a:rPr lang="en-US" dirty="0">
                <a:solidFill>
                  <a:schemeClr val="tx2"/>
                </a:solidFill>
                <a:latin typeface="Book Antiqua" pitchFamily="18" charset="0"/>
              </a:rPr>
              <a:t> </a:t>
            </a:r>
            <a:r>
              <a:rPr lang="en-US" dirty="0" err="1">
                <a:solidFill>
                  <a:schemeClr val="tx2"/>
                </a:solidFill>
                <a:latin typeface="Book Antiqua" pitchFamily="18" charset="0"/>
              </a:rPr>
              <a:t>esensinya</a:t>
            </a:r>
            <a:r>
              <a:rPr lang="en-US" dirty="0">
                <a:solidFill>
                  <a:schemeClr val="tx2"/>
                </a:solidFill>
                <a:latin typeface="Book Antiqua" pitchFamily="18" charset="0"/>
              </a:rPr>
              <a:t> </a:t>
            </a:r>
            <a:r>
              <a:rPr lang="en-US" dirty="0" err="1">
                <a:solidFill>
                  <a:schemeClr val="tx2"/>
                </a:solidFill>
                <a:latin typeface="Book Antiqua" pitchFamily="18" charset="0"/>
              </a:rPr>
              <a:t>merupakan</a:t>
            </a:r>
            <a:r>
              <a:rPr lang="en-US" dirty="0">
                <a:solidFill>
                  <a:schemeClr val="tx2"/>
                </a:solidFill>
                <a:latin typeface="Book Antiqua" pitchFamily="18" charset="0"/>
              </a:rPr>
              <a:t> </a:t>
            </a:r>
            <a:r>
              <a:rPr lang="en-US" dirty="0" err="1">
                <a:solidFill>
                  <a:schemeClr val="tx2"/>
                </a:solidFill>
                <a:latin typeface="Book Antiqua" pitchFamily="18" charset="0"/>
              </a:rPr>
              <a:t>kegiatan</a:t>
            </a:r>
            <a:r>
              <a:rPr lang="en-US" dirty="0">
                <a:solidFill>
                  <a:schemeClr val="tx2"/>
                </a:solidFill>
                <a:latin typeface="Book Antiqua" pitchFamily="18" charset="0"/>
              </a:rPr>
              <a:t> yang </a:t>
            </a:r>
            <a:r>
              <a:rPr lang="en-US" dirty="0" err="1">
                <a:solidFill>
                  <a:schemeClr val="tx2"/>
                </a:solidFill>
                <a:latin typeface="Book Antiqua" pitchFamily="18" charset="0"/>
              </a:rPr>
              <a:t>dilakukan</a:t>
            </a:r>
            <a:r>
              <a:rPr lang="en-US" dirty="0">
                <a:solidFill>
                  <a:schemeClr val="tx2"/>
                </a:solidFill>
                <a:latin typeface="Book Antiqua" pitchFamily="18" charset="0"/>
              </a:rPr>
              <a:t> </a:t>
            </a:r>
            <a:r>
              <a:rPr lang="en-US" dirty="0" err="1">
                <a:solidFill>
                  <a:schemeClr val="tx2"/>
                </a:solidFill>
                <a:latin typeface="Book Antiqua" pitchFamily="18" charset="0"/>
              </a:rPr>
              <a:t>oleh</a:t>
            </a:r>
            <a:r>
              <a:rPr lang="en-US" dirty="0">
                <a:solidFill>
                  <a:schemeClr val="tx2"/>
                </a:solidFill>
                <a:latin typeface="Book Antiqua" pitchFamily="18" charset="0"/>
              </a:rPr>
              <a:t> </a:t>
            </a:r>
            <a:r>
              <a:rPr lang="en-US" dirty="0" err="1">
                <a:solidFill>
                  <a:schemeClr val="tx2"/>
                </a:solidFill>
                <a:latin typeface="Book Antiqua" pitchFamily="18" charset="0"/>
              </a:rPr>
              <a:t>lebih</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aktor</a:t>
            </a:r>
            <a:r>
              <a:rPr lang="en-US" dirty="0">
                <a:solidFill>
                  <a:schemeClr val="tx2"/>
                </a:solidFill>
                <a:latin typeface="Book Antiqua" pitchFamily="18" charset="0"/>
              </a:rPr>
              <a:t> </a:t>
            </a:r>
            <a:r>
              <a:rPr lang="en-US" dirty="0" err="1">
                <a:solidFill>
                  <a:schemeClr val="tx2"/>
                </a:solidFill>
                <a:latin typeface="Book Antiqua" pitchFamily="18" charset="0"/>
              </a:rPr>
              <a:t>secara</a:t>
            </a:r>
            <a:r>
              <a:rPr lang="en-US" dirty="0">
                <a:solidFill>
                  <a:schemeClr val="tx2"/>
                </a:solidFill>
                <a:latin typeface="Book Antiqua" pitchFamily="18" charset="0"/>
              </a:rPr>
              <a:t> </a:t>
            </a:r>
            <a:r>
              <a:rPr lang="en-US" dirty="0" err="1">
                <a:solidFill>
                  <a:schemeClr val="tx2"/>
                </a:solidFill>
                <a:latin typeface="Book Antiqua" pitchFamily="18" charset="0"/>
              </a:rPr>
              <a:t>bersamaan</a:t>
            </a:r>
            <a:r>
              <a:rPr lang="en-US" dirty="0">
                <a:solidFill>
                  <a:schemeClr val="tx2"/>
                </a:solidFill>
                <a:latin typeface="Book Antiqua" pitchFamily="18" charset="0"/>
              </a:rPr>
              <a:t> </a:t>
            </a:r>
            <a:r>
              <a:rPr lang="en-US" dirty="0" err="1">
                <a:solidFill>
                  <a:schemeClr val="tx2"/>
                </a:solidFill>
                <a:latin typeface="Book Antiqua" pitchFamily="18" charset="0"/>
              </a:rPr>
              <a:t>dalam</a:t>
            </a:r>
            <a:r>
              <a:rPr lang="en-US" dirty="0">
                <a:solidFill>
                  <a:schemeClr val="tx2"/>
                </a:solidFill>
                <a:latin typeface="Book Antiqua" pitchFamily="18" charset="0"/>
              </a:rPr>
              <a:t> </a:t>
            </a:r>
            <a:r>
              <a:rPr lang="en-US" dirty="0" err="1">
                <a:solidFill>
                  <a:schemeClr val="tx2"/>
                </a:solidFill>
                <a:latin typeface="Book Antiqua" pitchFamily="18" charset="0"/>
              </a:rPr>
              <a:t>waktu</a:t>
            </a:r>
            <a:r>
              <a:rPr lang="en-US" dirty="0">
                <a:solidFill>
                  <a:schemeClr val="tx2"/>
                </a:solidFill>
                <a:latin typeface="Book Antiqua" pitchFamily="18" charset="0"/>
              </a:rPr>
              <a:t> yang </a:t>
            </a:r>
            <a:r>
              <a:rPr lang="en-US" dirty="0" err="1">
                <a:solidFill>
                  <a:schemeClr val="tx2"/>
                </a:solidFill>
                <a:latin typeface="Book Antiqua" pitchFamily="18" charset="0"/>
              </a:rPr>
              <a:t>relatif</a:t>
            </a:r>
            <a:r>
              <a:rPr lang="en-US" dirty="0">
                <a:solidFill>
                  <a:schemeClr val="tx2"/>
                </a:solidFill>
                <a:latin typeface="Book Antiqua" pitchFamily="18" charset="0"/>
              </a:rPr>
              <a:t> </a:t>
            </a:r>
            <a:r>
              <a:rPr lang="en-US" dirty="0" err="1">
                <a:solidFill>
                  <a:schemeClr val="tx2"/>
                </a:solidFill>
                <a:latin typeface="Book Antiqua" pitchFamily="18" charset="0"/>
              </a:rPr>
              <a:t>sama</a:t>
            </a:r>
            <a:r>
              <a:rPr lang="en-US" dirty="0">
                <a:solidFill>
                  <a:schemeClr val="tx2"/>
                </a:solidFill>
                <a:latin typeface="Book Antiqua" pitchFamily="18" charset="0"/>
              </a:rPr>
              <a:t>, </a:t>
            </a:r>
            <a:r>
              <a:rPr lang="en-US" dirty="0" err="1">
                <a:solidFill>
                  <a:schemeClr val="tx2"/>
                </a:solidFill>
                <a:latin typeface="Book Antiqua" pitchFamily="18" charset="0"/>
              </a:rPr>
              <a:t>seperti</a:t>
            </a:r>
            <a:r>
              <a:rPr lang="en-US" dirty="0">
                <a:solidFill>
                  <a:schemeClr val="tx2"/>
                </a:solidFill>
                <a:latin typeface="Book Antiqua" pitchFamily="18" charset="0"/>
              </a:rPr>
              <a:t>: </a:t>
            </a:r>
            <a:r>
              <a:rPr lang="en-US" dirty="0" err="1">
                <a:solidFill>
                  <a:schemeClr val="tx2"/>
                </a:solidFill>
                <a:latin typeface="Book Antiqua" pitchFamily="18" charset="0"/>
              </a:rPr>
              <a:t>rapat</a:t>
            </a:r>
            <a:r>
              <a:rPr lang="en-US" dirty="0">
                <a:solidFill>
                  <a:schemeClr val="tx2"/>
                </a:solidFill>
                <a:latin typeface="Book Antiqua" pitchFamily="18" charset="0"/>
              </a:rPr>
              <a:t>, </a:t>
            </a:r>
            <a:r>
              <a:rPr lang="en-US" dirty="0" err="1">
                <a:solidFill>
                  <a:schemeClr val="tx2"/>
                </a:solidFill>
                <a:latin typeface="Book Antiqua" pitchFamily="18" charset="0"/>
              </a:rPr>
              <a:t>diskusi</a:t>
            </a:r>
            <a:r>
              <a:rPr lang="en-US" dirty="0">
                <a:solidFill>
                  <a:schemeClr val="tx2"/>
                </a:solidFill>
                <a:latin typeface="Book Antiqua" pitchFamily="18" charset="0"/>
              </a:rPr>
              <a:t>. </a:t>
            </a:r>
          </a:p>
        </p:txBody>
      </p:sp>
      <p:sp>
        <p:nvSpPr>
          <p:cNvPr id="4" name="Flowchart: Process 3"/>
          <p:cNvSpPr/>
          <p:nvPr/>
        </p:nvSpPr>
        <p:spPr>
          <a:xfrm>
            <a:off x="1932007" y="928868"/>
            <a:ext cx="914400" cy="533400"/>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Subtitle 2"/>
          <p:cNvSpPr txBox="1">
            <a:spLocks/>
          </p:cNvSpPr>
          <p:nvPr/>
        </p:nvSpPr>
        <p:spPr>
          <a:xfrm>
            <a:off x="3124200" y="955548"/>
            <a:ext cx="2743200" cy="381000"/>
          </a:xfrm>
          <a:prstGeom prst="rect">
            <a:avLst/>
          </a:prstGeom>
        </p:spPr>
        <p:txBody>
          <a:bodyPr/>
          <a:lstStyle/>
          <a:p>
            <a:pPr marL="342900" indent="-342900">
              <a:spcBef>
                <a:spcPct val="20000"/>
              </a:spcBef>
              <a:buClr>
                <a:schemeClr val="accent1"/>
              </a:buClr>
              <a:buSzPct val="70000"/>
              <a:defRPr/>
            </a:pPr>
            <a:r>
              <a:rPr lang="en-US" sz="1400" b="1" dirty="0">
                <a:solidFill>
                  <a:schemeClr val="tx2"/>
                </a:solidFill>
              </a:rPr>
              <a:t>(</a:t>
            </a:r>
            <a:r>
              <a:rPr lang="en-US" sz="1600" b="1" dirty="0">
                <a:solidFill>
                  <a:schemeClr val="tx2"/>
                </a:solidFill>
              </a:rPr>
              <a:t>Process</a:t>
            </a:r>
            <a:r>
              <a:rPr lang="en-US" sz="1400" b="1" dirty="0">
                <a:solidFill>
                  <a:schemeClr val="tx2"/>
                </a:solidFill>
              </a:rPr>
              <a:t>)</a:t>
            </a:r>
          </a:p>
        </p:txBody>
      </p: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52" y="304800"/>
            <a:ext cx="8308848" cy="841248"/>
          </a:xfrm>
        </p:spPr>
        <p:txBody>
          <a:bodyPr>
            <a:normAutofit/>
          </a:bodyPr>
          <a:lstStyle/>
          <a:p>
            <a:pPr algn="ctr"/>
            <a:r>
              <a:rPr lang="en-US" sz="2800" dirty="0"/>
              <a:t>SIMBOL BELAH KETUPAT (SIMBOL 2)</a:t>
            </a:r>
          </a:p>
        </p:txBody>
      </p:sp>
      <p:sp>
        <p:nvSpPr>
          <p:cNvPr id="3" name="Subtitle 2"/>
          <p:cNvSpPr txBox="1">
            <a:spLocks/>
          </p:cNvSpPr>
          <p:nvPr/>
        </p:nvSpPr>
        <p:spPr>
          <a:xfrm>
            <a:off x="2057400" y="2209800"/>
            <a:ext cx="7620000" cy="4191000"/>
          </a:xfrm>
          <a:prstGeom prst="rect">
            <a:avLst/>
          </a:prstGeom>
        </p:spPr>
        <p:txBody>
          <a:bodyPr/>
          <a:lstStyle/>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Kedua</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Melambangkan</a:t>
            </a:r>
            <a:r>
              <a:rPr lang="en-US" sz="1600" dirty="0">
                <a:solidFill>
                  <a:schemeClr val="tx2"/>
                </a:solidFill>
                <a:latin typeface="Book Antiqua" pitchFamily="18" charset="0"/>
              </a:rPr>
              <a:t> </a:t>
            </a:r>
            <a:r>
              <a:rPr lang="en-US" sz="1600" dirty="0" err="1">
                <a:solidFill>
                  <a:schemeClr val="tx2"/>
                </a:solidFill>
                <a:latin typeface="Book Antiqua" pitchFamily="18" charset="0"/>
              </a:rPr>
              <a:t>kegiatan</a:t>
            </a:r>
            <a:r>
              <a:rPr lang="en-US" sz="1600" dirty="0">
                <a:solidFill>
                  <a:schemeClr val="tx2"/>
                </a:solidFill>
                <a:latin typeface="Book Antiqua" pitchFamily="18" charset="0"/>
              </a:rPr>
              <a:t> </a:t>
            </a:r>
            <a:r>
              <a:rPr lang="en-US" sz="1600" dirty="0" err="1">
                <a:solidFill>
                  <a:schemeClr val="tx2"/>
                </a:solidFill>
                <a:latin typeface="Book Antiqua" pitchFamily="18" charset="0"/>
              </a:rPr>
              <a:t>pengambilan</a:t>
            </a:r>
            <a:r>
              <a:rPr lang="en-US" sz="1600" dirty="0">
                <a:solidFill>
                  <a:schemeClr val="tx2"/>
                </a:solidFill>
                <a:latin typeface="Book Antiqua" pitchFamily="18" charset="0"/>
              </a:rPr>
              <a:t> </a:t>
            </a:r>
            <a:r>
              <a:rPr lang="en-US" sz="1600" dirty="0" err="1">
                <a:solidFill>
                  <a:schemeClr val="tx2"/>
                </a:solidFill>
                <a:latin typeface="Book Antiqua" pitchFamily="18" charset="0"/>
              </a:rPr>
              <a:t>keputusan</a:t>
            </a:r>
            <a:r>
              <a:rPr lang="en-US" sz="1600" dirty="0">
                <a:solidFill>
                  <a:schemeClr val="tx2"/>
                </a:solidFill>
                <a:latin typeface="Book Antiqua" pitchFamily="18" charset="0"/>
              </a:rPr>
              <a:t> (</a:t>
            </a:r>
            <a:r>
              <a:rPr lang="en-US" sz="1600" dirty="0" err="1">
                <a:solidFill>
                  <a:schemeClr val="tx2"/>
                </a:solidFill>
                <a:latin typeface="Book Antiqua" pitchFamily="18" charset="0"/>
              </a:rPr>
              <a:t>adanya</a:t>
            </a:r>
            <a:r>
              <a:rPr lang="en-US" sz="1600" dirty="0">
                <a:solidFill>
                  <a:schemeClr val="tx2"/>
                </a:solidFill>
                <a:latin typeface="Book Antiqua" pitchFamily="18" charset="0"/>
              </a:rPr>
              <a:t> </a:t>
            </a:r>
            <a:r>
              <a:rPr lang="en-US" sz="1600" dirty="0" err="1">
                <a:solidFill>
                  <a:schemeClr val="tx2"/>
                </a:solidFill>
                <a:latin typeface="Book Antiqua" pitchFamily="18" charset="0"/>
              </a:rPr>
              <a:t>alternatif</a:t>
            </a:r>
            <a:r>
              <a:rPr lang="en-US" sz="1600" dirty="0">
                <a:solidFill>
                  <a:schemeClr val="tx2"/>
                </a:solidFill>
                <a:latin typeface="Book Antiqua" pitchFamily="18" charset="0"/>
              </a:rPr>
              <a:t>: </a:t>
            </a:r>
            <a:r>
              <a:rPr lang="en-US" sz="1600" dirty="0" err="1">
                <a:solidFill>
                  <a:schemeClr val="tx2"/>
                </a:solidFill>
                <a:latin typeface="Book Antiqua" pitchFamily="18" charset="0"/>
              </a:rPr>
              <a:t>ya-tidak</a:t>
            </a:r>
            <a:r>
              <a:rPr lang="en-US" sz="1600" dirty="0">
                <a:solidFill>
                  <a:schemeClr val="tx2"/>
                </a:solidFill>
                <a:latin typeface="Book Antiqua" pitchFamily="18" charset="0"/>
              </a:rPr>
              <a:t>, </a:t>
            </a:r>
            <a:r>
              <a:rPr lang="en-US" sz="1600" dirty="0" err="1">
                <a:solidFill>
                  <a:schemeClr val="tx2"/>
                </a:solidFill>
                <a:latin typeface="Book Antiqua" pitchFamily="18" charset="0"/>
              </a:rPr>
              <a:t>lengkap-tidak</a:t>
            </a:r>
            <a:r>
              <a:rPr lang="en-US" sz="1600" dirty="0">
                <a:solidFill>
                  <a:schemeClr val="tx2"/>
                </a:solidFill>
                <a:latin typeface="Book Antiqua" pitchFamily="18" charset="0"/>
              </a:rPr>
              <a:t>, </a:t>
            </a:r>
            <a:r>
              <a:rPr lang="en-US" sz="1600" dirty="0" err="1">
                <a:solidFill>
                  <a:schemeClr val="tx2"/>
                </a:solidFill>
                <a:latin typeface="Book Antiqua" pitchFamily="18" charset="0"/>
              </a:rPr>
              <a:t>sesuai-tidak</a:t>
            </a:r>
            <a:r>
              <a:rPr lang="en-US" sz="1600" dirty="0">
                <a:solidFill>
                  <a:schemeClr val="tx2"/>
                </a:solidFill>
                <a:latin typeface="Book Antiqua" pitchFamily="18" charset="0"/>
              </a:rPr>
              <a:t>, </a:t>
            </a:r>
            <a:r>
              <a:rPr lang="en-US" sz="1600" dirty="0" err="1">
                <a:solidFill>
                  <a:schemeClr val="tx2"/>
                </a:solidFill>
                <a:latin typeface="Book Antiqua" pitchFamily="18" charset="0"/>
              </a:rPr>
              <a:t>dsb</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Penulisan</a:t>
            </a:r>
            <a:r>
              <a:rPr lang="en-US" sz="1600" dirty="0">
                <a:solidFill>
                  <a:schemeClr val="tx2"/>
                </a:solidFill>
                <a:latin typeface="Book Antiqua" pitchFamily="18" charset="0"/>
              </a:rPr>
              <a:t> </a:t>
            </a:r>
            <a:r>
              <a:rPr lang="en-US" sz="1600" dirty="0" err="1">
                <a:solidFill>
                  <a:schemeClr val="tx2"/>
                </a:solidFill>
                <a:latin typeface="Book Antiqua" pitchFamily="18" charset="0"/>
              </a:rPr>
              <a:t>anak</a:t>
            </a:r>
            <a:r>
              <a:rPr lang="en-US" sz="1600" dirty="0">
                <a:solidFill>
                  <a:schemeClr val="tx2"/>
                </a:solidFill>
                <a:latin typeface="Book Antiqua" pitchFamily="18" charset="0"/>
              </a:rPr>
              <a:t> </a:t>
            </a:r>
            <a:r>
              <a:rPr lang="en-US" sz="1600" dirty="0" err="1">
                <a:solidFill>
                  <a:schemeClr val="tx2"/>
                </a:solidFill>
                <a:latin typeface="Book Antiqua" pitchFamily="18" charset="0"/>
              </a:rPr>
              <a:t>panah</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menyertai</a:t>
            </a:r>
            <a:r>
              <a:rPr lang="en-US" sz="1600" dirty="0">
                <a:solidFill>
                  <a:schemeClr val="tx2"/>
                </a:solidFill>
                <a:latin typeface="Book Antiqua" pitchFamily="18" charset="0"/>
              </a:rPr>
              <a:t> </a:t>
            </a:r>
            <a:r>
              <a:rPr lang="en-US" sz="1600" dirty="0" err="1">
                <a:solidFill>
                  <a:schemeClr val="tx2"/>
                </a:solidFill>
                <a:latin typeface="Book Antiqua" pitchFamily="18" charset="0"/>
              </a:rPr>
              <a:t>harus</a:t>
            </a:r>
            <a:r>
              <a:rPr lang="en-US" sz="1600" dirty="0">
                <a:solidFill>
                  <a:schemeClr val="tx2"/>
                </a:solidFill>
                <a:latin typeface="Book Antiqua" pitchFamily="18" charset="0"/>
              </a:rPr>
              <a:t> </a:t>
            </a:r>
            <a:r>
              <a:rPr lang="en-US" sz="1600" dirty="0" err="1">
                <a:solidFill>
                  <a:schemeClr val="tx2"/>
                </a:solidFill>
                <a:latin typeface="Book Antiqua" pitchFamily="18" charset="0"/>
              </a:rPr>
              <a:t>sesuai</a:t>
            </a:r>
            <a:r>
              <a:rPr lang="en-US" sz="1600" dirty="0">
                <a:solidFill>
                  <a:schemeClr val="tx2"/>
                </a:solidFill>
                <a:latin typeface="Book Antiqua" pitchFamily="18" charset="0"/>
              </a:rPr>
              <a:t> </a:t>
            </a:r>
            <a:r>
              <a:rPr lang="en-US" sz="1600" dirty="0" err="1">
                <a:solidFill>
                  <a:schemeClr val="tx2"/>
                </a:solidFill>
                <a:latin typeface="Book Antiqua" pitchFamily="18" charset="0"/>
              </a:rPr>
              <a:t>kaidah</a:t>
            </a:r>
            <a:r>
              <a:rPr lang="en-US" sz="1600" dirty="0">
                <a:solidFill>
                  <a:schemeClr val="tx2"/>
                </a:solidFill>
                <a:latin typeface="Book Antiqua" pitchFamily="18" charset="0"/>
              </a:rPr>
              <a:t> </a:t>
            </a:r>
            <a:r>
              <a:rPr lang="en-US" sz="1600" dirty="0" err="1">
                <a:solidFill>
                  <a:schemeClr val="tx2"/>
                </a:solidFill>
                <a:latin typeface="Book Antiqua" pitchFamily="18" charset="0"/>
              </a:rPr>
              <a:t>tetapi</a:t>
            </a:r>
            <a:r>
              <a:rPr lang="en-US" sz="1600" dirty="0">
                <a:solidFill>
                  <a:schemeClr val="tx2"/>
                </a:solidFill>
                <a:latin typeface="Book Antiqua" pitchFamily="18" charset="0"/>
              </a:rPr>
              <a:t> </a:t>
            </a:r>
            <a:r>
              <a:rPr lang="en-US" sz="1600" dirty="0" err="1">
                <a:solidFill>
                  <a:schemeClr val="tx2"/>
                </a:solidFill>
                <a:latin typeface="Book Antiqua" pitchFamily="18" charset="0"/>
              </a:rPr>
              <a:t>lebih</a:t>
            </a:r>
            <a:r>
              <a:rPr lang="en-US" sz="1600" dirty="0">
                <a:solidFill>
                  <a:schemeClr val="tx2"/>
                </a:solidFill>
                <a:latin typeface="Book Antiqua" pitchFamily="18" charset="0"/>
              </a:rPr>
              <a:t> </a:t>
            </a:r>
            <a:r>
              <a:rPr lang="en-US" sz="1600" dirty="0" err="1">
                <a:solidFill>
                  <a:schemeClr val="tx2"/>
                </a:solidFill>
                <a:latin typeface="Book Antiqua" pitchFamily="18" charset="0"/>
              </a:rPr>
              <a:t>fleksibel</a:t>
            </a:r>
            <a:r>
              <a:rPr lang="en-US" sz="1600" dirty="0">
                <a:solidFill>
                  <a:schemeClr val="tx2"/>
                </a:solidFill>
                <a:latin typeface="Book Antiqua" pitchFamily="18" charset="0"/>
              </a:rPr>
              <a:t> </a:t>
            </a:r>
            <a:r>
              <a:rPr lang="en-US" sz="1600" dirty="0" err="1">
                <a:solidFill>
                  <a:schemeClr val="tx2"/>
                </a:solidFill>
                <a:latin typeface="Book Antiqua" pitchFamily="18" charset="0"/>
              </a:rPr>
              <a:t>dibandingkan</a:t>
            </a:r>
            <a:r>
              <a:rPr lang="en-US" sz="1600" dirty="0">
                <a:solidFill>
                  <a:schemeClr val="tx2"/>
                </a:solidFill>
                <a:latin typeface="Book Antiqua" pitchFamily="18" charset="0"/>
              </a:rPr>
              <a:t> </a:t>
            </a: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kotak</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Prinsip</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digunakan</a:t>
            </a:r>
            <a:r>
              <a:rPr lang="en-US" sz="1600" dirty="0">
                <a:solidFill>
                  <a:schemeClr val="tx2"/>
                </a:solidFill>
                <a:latin typeface="Book Antiqua" pitchFamily="18" charset="0"/>
              </a:rPr>
              <a:t> </a:t>
            </a:r>
            <a:r>
              <a:rPr lang="en-US" sz="1600" dirty="0" err="1">
                <a:solidFill>
                  <a:schemeClr val="tx2"/>
                </a:solidFill>
                <a:latin typeface="Book Antiqua" pitchFamily="18" charset="0"/>
              </a:rPr>
              <a:t>adalah</a:t>
            </a:r>
            <a:r>
              <a:rPr lang="en-US" sz="1600" dirty="0">
                <a:solidFill>
                  <a:schemeClr val="tx2"/>
                </a:solidFill>
                <a:latin typeface="Book Antiqua" pitchFamily="18" charset="0"/>
              </a:rPr>
              <a:t> </a:t>
            </a:r>
            <a:r>
              <a:rPr lang="en-US" sz="1600" dirty="0" err="1">
                <a:solidFill>
                  <a:schemeClr val="tx2"/>
                </a:solidFill>
                <a:latin typeface="Book Antiqua" pitchFamily="18" charset="0"/>
              </a:rPr>
              <a:t>satu</a:t>
            </a:r>
            <a:r>
              <a:rPr lang="en-US" sz="1600" dirty="0">
                <a:solidFill>
                  <a:schemeClr val="tx2"/>
                </a:solidFill>
                <a:latin typeface="Book Antiqua" pitchFamily="18" charset="0"/>
              </a:rPr>
              <a:t> </a:t>
            </a:r>
            <a:r>
              <a:rPr lang="en-US" sz="1600" dirty="0" err="1">
                <a:solidFill>
                  <a:schemeClr val="tx2"/>
                </a:solidFill>
                <a:latin typeface="Book Antiqua" pitchFamily="18" charset="0"/>
              </a:rPr>
              <a:t>aktivitas</a:t>
            </a:r>
            <a:r>
              <a:rPr lang="en-US" sz="1600" dirty="0">
                <a:solidFill>
                  <a:schemeClr val="tx2"/>
                </a:solidFill>
                <a:latin typeface="Book Antiqua" pitchFamily="18" charset="0"/>
              </a:rPr>
              <a:t> </a:t>
            </a:r>
            <a:r>
              <a:rPr lang="en-US" sz="1600" dirty="0" err="1">
                <a:solidFill>
                  <a:schemeClr val="tx2"/>
                </a:solidFill>
                <a:latin typeface="Book Antiqua" pitchFamily="18" charset="0"/>
              </a:rPr>
              <a:t>satu</a:t>
            </a:r>
            <a:r>
              <a:rPr lang="en-US" sz="1600" dirty="0">
                <a:solidFill>
                  <a:schemeClr val="tx2"/>
                </a:solidFill>
                <a:latin typeface="Book Antiqua" pitchFamily="18" charset="0"/>
              </a:rPr>
              <a:t> </a:t>
            </a:r>
            <a:r>
              <a:rPr lang="en-US" sz="1600" dirty="0" err="1">
                <a:solidFill>
                  <a:schemeClr val="tx2"/>
                </a:solidFill>
                <a:latin typeface="Book Antiqua" pitchFamily="18" charset="0"/>
              </a:rPr>
              <a:t>aktor</a:t>
            </a:r>
            <a:r>
              <a:rPr lang="en-US" sz="1600" dirty="0">
                <a:solidFill>
                  <a:schemeClr val="tx2"/>
                </a:solidFill>
                <a:latin typeface="Book Antiqua" pitchFamily="18" charset="0"/>
              </a:rPr>
              <a:t> </a:t>
            </a:r>
            <a:r>
              <a:rPr lang="en-US" sz="1600" dirty="0" err="1">
                <a:solidFill>
                  <a:schemeClr val="tx2"/>
                </a:solidFill>
                <a:latin typeface="Book Antiqua" pitchFamily="18" charset="0"/>
              </a:rPr>
              <a:t>dan</a:t>
            </a:r>
            <a:r>
              <a:rPr lang="en-US" sz="1600" dirty="0">
                <a:solidFill>
                  <a:schemeClr val="tx2"/>
                </a:solidFill>
                <a:latin typeface="Book Antiqua" pitchFamily="18" charset="0"/>
              </a:rPr>
              <a:t> </a:t>
            </a:r>
            <a:r>
              <a:rPr lang="en-US" sz="1600" dirty="0" err="1">
                <a:solidFill>
                  <a:schemeClr val="tx2"/>
                </a:solidFill>
                <a:latin typeface="Book Antiqua" pitchFamily="18" charset="0"/>
              </a:rPr>
              <a:t>satu</a:t>
            </a:r>
            <a:r>
              <a:rPr lang="en-US" sz="1600" dirty="0">
                <a:solidFill>
                  <a:schemeClr val="tx2"/>
                </a:solidFill>
                <a:latin typeface="Book Antiqua" pitchFamily="18" charset="0"/>
              </a:rPr>
              <a:t> </a:t>
            </a: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kecuali</a:t>
            </a:r>
            <a:r>
              <a:rPr lang="en-US" sz="1600" dirty="0">
                <a:solidFill>
                  <a:schemeClr val="tx2"/>
                </a:solidFill>
                <a:latin typeface="Book Antiqua" pitchFamily="18" charset="0"/>
              </a:rPr>
              <a:t> </a:t>
            </a:r>
            <a:r>
              <a:rPr lang="en-US" sz="1600" dirty="0" err="1">
                <a:solidFill>
                  <a:schemeClr val="tx2"/>
                </a:solidFill>
                <a:latin typeface="Book Antiqua" pitchFamily="18" charset="0"/>
              </a:rPr>
              <a:t>pengambilan</a:t>
            </a:r>
            <a:r>
              <a:rPr lang="en-US" sz="1600" dirty="0">
                <a:solidFill>
                  <a:schemeClr val="tx2"/>
                </a:solidFill>
                <a:latin typeface="Book Antiqua" pitchFamily="18" charset="0"/>
              </a:rPr>
              <a:t> </a:t>
            </a:r>
            <a:r>
              <a:rPr lang="en-US" sz="1600" dirty="0" err="1">
                <a:solidFill>
                  <a:schemeClr val="tx2"/>
                </a:solidFill>
                <a:latin typeface="Book Antiqua" pitchFamily="18" charset="0"/>
              </a:rPr>
              <a:t>keputusan</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dilakukan</a:t>
            </a:r>
            <a:r>
              <a:rPr lang="en-US" sz="1600" dirty="0">
                <a:solidFill>
                  <a:schemeClr val="tx2"/>
                </a:solidFill>
                <a:latin typeface="Book Antiqua" pitchFamily="18" charset="0"/>
              </a:rPr>
              <a:t> </a:t>
            </a:r>
            <a:r>
              <a:rPr lang="en-US" sz="1600" dirty="0" err="1">
                <a:solidFill>
                  <a:schemeClr val="tx2"/>
                </a:solidFill>
                <a:latin typeface="Book Antiqua" pitchFamily="18" charset="0"/>
              </a:rPr>
              <a:t>dalam</a:t>
            </a:r>
            <a:r>
              <a:rPr lang="en-US" sz="1600" dirty="0">
                <a:solidFill>
                  <a:schemeClr val="tx2"/>
                </a:solidFill>
                <a:latin typeface="Book Antiqua" pitchFamily="18" charset="0"/>
              </a:rPr>
              <a:t> </a:t>
            </a:r>
            <a:r>
              <a:rPr lang="en-US" sz="1600" dirty="0" err="1">
                <a:solidFill>
                  <a:schemeClr val="tx2"/>
                </a:solidFill>
                <a:latin typeface="Book Antiqua" pitchFamily="18" charset="0"/>
              </a:rPr>
              <a:t>suatu</a:t>
            </a:r>
            <a:r>
              <a:rPr lang="en-US" sz="1600" dirty="0">
                <a:solidFill>
                  <a:schemeClr val="tx2"/>
                </a:solidFill>
                <a:latin typeface="Book Antiqua" pitchFamily="18" charset="0"/>
              </a:rPr>
              <a:t> forum </a:t>
            </a:r>
            <a:r>
              <a:rPr lang="en-US" sz="1600" dirty="0" err="1">
                <a:solidFill>
                  <a:schemeClr val="tx2"/>
                </a:solidFill>
                <a:latin typeface="Book Antiqua" pitchFamily="18" charset="0"/>
              </a:rPr>
              <a:t>bersama</a:t>
            </a:r>
            <a:r>
              <a:rPr lang="en-US" sz="1600" dirty="0">
                <a:solidFill>
                  <a:schemeClr val="tx2"/>
                </a:solidFill>
                <a:latin typeface="Book Antiqua" pitchFamily="18" charset="0"/>
              </a:rPr>
              <a:t> (</a:t>
            </a:r>
            <a:r>
              <a:rPr lang="en-US" sz="1600" dirty="0" err="1">
                <a:solidFill>
                  <a:schemeClr val="tx2"/>
                </a:solidFill>
                <a:latin typeface="Book Antiqua" pitchFamily="18" charset="0"/>
              </a:rPr>
              <a:t>rapat</a:t>
            </a:r>
            <a:r>
              <a:rPr lang="en-US" sz="1600" dirty="0">
                <a:solidFill>
                  <a:schemeClr val="tx2"/>
                </a:solidFill>
                <a:latin typeface="Book Antiqua" pitchFamily="18" charset="0"/>
              </a:rPr>
              <a:t>) </a:t>
            </a:r>
            <a:r>
              <a:rPr lang="en-US" sz="1600" dirty="0" err="1">
                <a:solidFill>
                  <a:schemeClr val="tx2"/>
                </a:solidFill>
                <a:latin typeface="Book Antiqua" pitchFamily="18" charset="0"/>
              </a:rPr>
              <a:t>dilambangkan</a:t>
            </a:r>
            <a:r>
              <a:rPr lang="en-US" sz="1600" dirty="0">
                <a:solidFill>
                  <a:schemeClr val="tx2"/>
                </a:solidFill>
                <a:latin typeface="Book Antiqua" pitchFamily="18" charset="0"/>
              </a:rPr>
              <a:t> </a:t>
            </a:r>
            <a:r>
              <a:rPr lang="en-US" sz="1600" dirty="0" err="1">
                <a:solidFill>
                  <a:schemeClr val="tx2"/>
                </a:solidFill>
                <a:latin typeface="Book Antiqua" pitchFamily="18" charset="0"/>
              </a:rPr>
              <a:t>dengan</a:t>
            </a:r>
            <a:r>
              <a:rPr lang="en-US" sz="1600" dirty="0">
                <a:solidFill>
                  <a:schemeClr val="tx2"/>
                </a:solidFill>
                <a:latin typeface="Book Antiqua" pitchFamily="18" charset="0"/>
              </a:rPr>
              <a:t> </a:t>
            </a:r>
            <a:r>
              <a:rPr lang="en-US" sz="1600" dirty="0" err="1">
                <a:solidFill>
                  <a:schemeClr val="tx2"/>
                </a:solidFill>
                <a:latin typeface="Book Antiqua" pitchFamily="18" charset="0"/>
              </a:rPr>
              <a:t>tanda</a:t>
            </a:r>
            <a:r>
              <a:rPr lang="en-US" sz="1600" dirty="0">
                <a:solidFill>
                  <a:schemeClr val="tx2"/>
                </a:solidFill>
                <a:latin typeface="Book Antiqua" pitchFamily="18" charset="0"/>
              </a:rPr>
              <a:t> </a:t>
            </a:r>
            <a:r>
              <a:rPr lang="en-US" sz="1600" dirty="0" err="1">
                <a:solidFill>
                  <a:schemeClr val="tx2"/>
                </a:solidFill>
                <a:latin typeface="Book Antiqua" pitchFamily="18" charset="0"/>
              </a:rPr>
              <a:t>kotak</a:t>
            </a:r>
            <a:r>
              <a:rPr lang="en-US" sz="1600" dirty="0">
                <a:solidFill>
                  <a:schemeClr val="tx2"/>
                </a:solidFill>
                <a:latin typeface="Book Antiqua" pitchFamily="18" charset="0"/>
              </a:rPr>
              <a:t> (</a:t>
            </a:r>
            <a:r>
              <a:rPr lang="en-US" sz="1600" dirty="0" err="1">
                <a:solidFill>
                  <a:schemeClr val="tx2"/>
                </a:solidFill>
                <a:latin typeface="Book Antiqua" pitchFamily="18" charset="0"/>
              </a:rPr>
              <a:t>proses</a:t>
            </a:r>
            <a:r>
              <a:rPr lang="en-US" sz="1600" dirty="0">
                <a:solidFill>
                  <a:schemeClr val="tx2"/>
                </a:solidFill>
                <a:latin typeface="Book Antiqua" pitchFamily="18" charset="0"/>
              </a:rPr>
              <a:t>).</a:t>
            </a:r>
          </a:p>
        </p:txBody>
      </p:sp>
      <p:sp>
        <p:nvSpPr>
          <p:cNvPr id="4" name="Flowchart: Decision 3"/>
          <p:cNvSpPr/>
          <p:nvPr/>
        </p:nvSpPr>
        <p:spPr>
          <a:xfrm>
            <a:off x="2163501" y="1257300"/>
            <a:ext cx="914400" cy="533400"/>
          </a:xfrm>
          <a:prstGeom prst="flowChartDecis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p:cNvSpPr txBox="1">
            <a:spLocks/>
          </p:cNvSpPr>
          <p:nvPr/>
        </p:nvSpPr>
        <p:spPr>
          <a:xfrm>
            <a:off x="3318076" y="1298448"/>
            <a:ext cx="1905000" cy="533400"/>
          </a:xfrm>
          <a:prstGeom prst="rect">
            <a:avLst/>
          </a:prstGeom>
        </p:spPr>
        <p:txBody>
          <a:bodyPr/>
          <a:lstStyle/>
          <a:p>
            <a:pPr marL="342900" indent="-342900">
              <a:spcBef>
                <a:spcPct val="20000"/>
              </a:spcBef>
              <a:buClr>
                <a:schemeClr val="accent1"/>
              </a:buClr>
              <a:buSzPct val="70000"/>
              <a:defRPr/>
            </a:pPr>
            <a:r>
              <a:rPr lang="en-US" sz="1600" b="1" dirty="0">
                <a:solidFill>
                  <a:schemeClr val="tx2"/>
                </a:solidFill>
              </a:rPr>
              <a:t>(Decision)</a:t>
            </a:r>
          </a:p>
        </p:txBody>
      </p: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52" y="304800"/>
            <a:ext cx="8308848" cy="841248"/>
          </a:xfrm>
        </p:spPr>
        <p:txBody>
          <a:bodyPr>
            <a:normAutofit/>
          </a:bodyPr>
          <a:lstStyle/>
          <a:p>
            <a:r>
              <a:rPr lang="en-US" sz="2800" dirty="0"/>
              <a:t>SIMBOL KAPSUL (SIMBOL 3)</a:t>
            </a:r>
          </a:p>
        </p:txBody>
      </p:sp>
      <p:sp>
        <p:nvSpPr>
          <p:cNvPr id="3" name="Subtitle 2"/>
          <p:cNvSpPr txBox="1">
            <a:spLocks/>
          </p:cNvSpPr>
          <p:nvPr/>
        </p:nvSpPr>
        <p:spPr>
          <a:xfrm>
            <a:off x="2057400" y="2209800"/>
            <a:ext cx="7620000" cy="4267200"/>
          </a:xfrm>
          <a:prstGeom prst="rect">
            <a:avLst/>
          </a:prstGeom>
        </p:spPr>
        <p:txBody>
          <a:bodyPr/>
          <a:lstStyle/>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Ketiga</a:t>
            </a:r>
            <a:r>
              <a:rPr lang="en-US" sz="1600" dirty="0">
                <a:solidFill>
                  <a:schemeClr val="tx2"/>
                </a:solidFill>
                <a:latin typeface="Book Antiqua" pitchFamily="18" charset="0"/>
              </a:rPr>
              <a:t> (</a:t>
            </a:r>
            <a:r>
              <a:rPr lang="en-US" sz="1600" dirty="0" err="1">
                <a:solidFill>
                  <a:schemeClr val="tx2"/>
                </a:solidFill>
                <a:latin typeface="Book Antiqua" pitchFamily="18" charset="0"/>
              </a:rPr>
              <a:t>buka-tutup</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Melambangkan</a:t>
            </a:r>
            <a:r>
              <a:rPr lang="en-US" sz="1600" dirty="0">
                <a:solidFill>
                  <a:schemeClr val="tx2"/>
                </a:solidFill>
                <a:latin typeface="Book Antiqua" pitchFamily="18" charset="0"/>
              </a:rPr>
              <a:t> </a:t>
            </a:r>
            <a:r>
              <a:rPr lang="en-US" sz="1600" dirty="0" err="1">
                <a:solidFill>
                  <a:schemeClr val="tx2"/>
                </a:solidFill>
                <a:latin typeface="Book Antiqua" pitchFamily="18" charset="0"/>
              </a:rPr>
              <a:t>mulainya</a:t>
            </a:r>
            <a:r>
              <a:rPr lang="en-US" sz="1600" dirty="0">
                <a:solidFill>
                  <a:schemeClr val="tx2"/>
                </a:solidFill>
                <a:latin typeface="Book Antiqua" pitchFamily="18" charset="0"/>
              </a:rPr>
              <a:t> </a:t>
            </a:r>
            <a:r>
              <a:rPr lang="en-US" sz="1600" dirty="0" err="1">
                <a:solidFill>
                  <a:schemeClr val="tx2"/>
                </a:solidFill>
                <a:latin typeface="Book Antiqua" pitchFamily="18" charset="0"/>
              </a:rPr>
              <a:t>kegiatan</a:t>
            </a:r>
            <a:r>
              <a:rPr lang="en-US" sz="1600" dirty="0">
                <a:solidFill>
                  <a:schemeClr val="tx2"/>
                </a:solidFill>
                <a:latin typeface="Book Antiqua" pitchFamily="18" charset="0"/>
              </a:rPr>
              <a:t> (</a:t>
            </a:r>
            <a:r>
              <a:rPr lang="en-US" sz="1600" dirty="0" err="1">
                <a:solidFill>
                  <a:schemeClr val="tx2"/>
                </a:solidFill>
                <a:latin typeface="Book Antiqua" pitchFamily="18" charset="0"/>
              </a:rPr>
              <a:t>pemicu</a:t>
            </a:r>
            <a:r>
              <a:rPr lang="en-US" sz="1600" dirty="0">
                <a:solidFill>
                  <a:schemeClr val="tx2"/>
                </a:solidFill>
                <a:latin typeface="Book Antiqua" pitchFamily="18" charset="0"/>
              </a:rPr>
              <a:t>/start) </a:t>
            </a:r>
            <a:r>
              <a:rPr lang="en-US" sz="1600" dirty="0" err="1">
                <a:solidFill>
                  <a:schemeClr val="tx2"/>
                </a:solidFill>
                <a:latin typeface="Book Antiqua" pitchFamily="18" charset="0"/>
              </a:rPr>
              <a:t>dan</a:t>
            </a:r>
            <a:r>
              <a:rPr lang="en-US" sz="1600" dirty="0">
                <a:solidFill>
                  <a:schemeClr val="tx2"/>
                </a:solidFill>
                <a:latin typeface="Book Antiqua" pitchFamily="18" charset="0"/>
              </a:rPr>
              <a:t> </a:t>
            </a:r>
            <a:r>
              <a:rPr lang="en-US" sz="1600" dirty="0" err="1">
                <a:solidFill>
                  <a:schemeClr val="tx2"/>
                </a:solidFill>
                <a:latin typeface="Book Antiqua" pitchFamily="18" charset="0"/>
              </a:rPr>
              <a:t>akhir</a:t>
            </a:r>
            <a:r>
              <a:rPr lang="en-US" sz="1600" dirty="0">
                <a:solidFill>
                  <a:schemeClr val="tx2"/>
                </a:solidFill>
                <a:latin typeface="Book Antiqua" pitchFamily="18" charset="0"/>
              </a:rPr>
              <a:t> </a:t>
            </a:r>
            <a:r>
              <a:rPr lang="en-US" sz="1600" dirty="0" err="1">
                <a:solidFill>
                  <a:schemeClr val="tx2"/>
                </a:solidFill>
                <a:latin typeface="Book Antiqua" pitchFamily="18" charset="0"/>
              </a:rPr>
              <a:t>kegiatan</a:t>
            </a:r>
            <a:r>
              <a:rPr lang="en-US" sz="1600" dirty="0">
                <a:solidFill>
                  <a:schemeClr val="tx2"/>
                </a:solidFill>
                <a:latin typeface="Book Antiqua" pitchFamily="18" charset="0"/>
              </a:rPr>
              <a:t> (</a:t>
            </a:r>
            <a:r>
              <a:rPr lang="en-US" sz="1600" dirty="0" err="1">
                <a:solidFill>
                  <a:schemeClr val="tx2"/>
                </a:solidFill>
                <a:latin typeface="Book Antiqua" pitchFamily="18" charset="0"/>
              </a:rPr>
              <a:t>penutup</a:t>
            </a:r>
            <a:r>
              <a:rPr lang="en-US" sz="1600" dirty="0">
                <a:solidFill>
                  <a:schemeClr val="tx2"/>
                </a:solidFill>
                <a:latin typeface="Book Antiqua" pitchFamily="18" charset="0"/>
              </a:rPr>
              <a:t>/finish);</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Penulisan</a:t>
            </a:r>
            <a:r>
              <a:rPr lang="en-US" sz="1600" dirty="0">
                <a:solidFill>
                  <a:schemeClr val="tx2"/>
                </a:solidFill>
                <a:latin typeface="Book Antiqua" pitchFamily="18" charset="0"/>
              </a:rPr>
              <a:t> </a:t>
            </a:r>
            <a:r>
              <a:rPr lang="en-US" sz="1600" dirty="0" err="1">
                <a:solidFill>
                  <a:schemeClr val="tx2"/>
                </a:solidFill>
                <a:latin typeface="Book Antiqua" pitchFamily="18" charset="0"/>
              </a:rPr>
              <a:t>anak</a:t>
            </a:r>
            <a:r>
              <a:rPr lang="en-US" sz="1600" dirty="0">
                <a:solidFill>
                  <a:schemeClr val="tx2"/>
                </a:solidFill>
                <a:latin typeface="Book Antiqua" pitchFamily="18" charset="0"/>
              </a:rPr>
              <a:t> </a:t>
            </a:r>
            <a:r>
              <a:rPr lang="en-US" sz="1600" dirty="0" err="1">
                <a:solidFill>
                  <a:schemeClr val="tx2"/>
                </a:solidFill>
                <a:latin typeface="Book Antiqua" pitchFamily="18" charset="0"/>
              </a:rPr>
              <a:t>panah</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menyertai</a:t>
            </a:r>
            <a:r>
              <a:rPr lang="en-US" sz="1600" dirty="0">
                <a:solidFill>
                  <a:schemeClr val="tx2"/>
                </a:solidFill>
                <a:latin typeface="Book Antiqua" pitchFamily="18" charset="0"/>
              </a:rPr>
              <a:t> </a:t>
            </a:r>
            <a:r>
              <a:rPr lang="en-US" sz="1600" dirty="0" err="1">
                <a:solidFill>
                  <a:schemeClr val="tx2"/>
                </a:solidFill>
                <a:latin typeface="Book Antiqua" pitchFamily="18" charset="0"/>
              </a:rPr>
              <a:t>harus</a:t>
            </a:r>
            <a:r>
              <a:rPr lang="en-US" sz="1600" dirty="0">
                <a:solidFill>
                  <a:schemeClr val="tx2"/>
                </a:solidFill>
                <a:latin typeface="Book Antiqua" pitchFamily="18" charset="0"/>
              </a:rPr>
              <a:t> </a:t>
            </a:r>
            <a:r>
              <a:rPr lang="en-US" sz="1600" dirty="0" err="1">
                <a:solidFill>
                  <a:schemeClr val="tx2"/>
                </a:solidFill>
                <a:latin typeface="Book Antiqua" pitchFamily="18" charset="0"/>
              </a:rPr>
              <a:t>sesuai</a:t>
            </a:r>
            <a:r>
              <a:rPr lang="en-US" sz="1600" dirty="0">
                <a:solidFill>
                  <a:schemeClr val="tx2"/>
                </a:solidFill>
                <a:latin typeface="Book Antiqua" pitchFamily="18" charset="0"/>
              </a:rPr>
              <a:t> </a:t>
            </a:r>
            <a:r>
              <a:rPr lang="en-US" sz="1600" dirty="0" err="1">
                <a:solidFill>
                  <a:schemeClr val="tx2"/>
                </a:solidFill>
                <a:latin typeface="Book Antiqua" pitchFamily="18" charset="0"/>
              </a:rPr>
              <a:t>kaidah</a:t>
            </a:r>
            <a:r>
              <a:rPr lang="en-US" sz="1600" dirty="0">
                <a:solidFill>
                  <a:schemeClr val="tx2"/>
                </a:solidFill>
                <a:latin typeface="Book Antiqua" pitchFamily="18" charset="0"/>
              </a:rPr>
              <a:t>, </a:t>
            </a:r>
            <a:r>
              <a:rPr lang="en-US" sz="1600" dirty="0" err="1">
                <a:solidFill>
                  <a:schemeClr val="tx2"/>
                </a:solidFill>
                <a:latin typeface="Book Antiqua" pitchFamily="18" charset="0"/>
              </a:rPr>
              <a:t>yaitu</a:t>
            </a:r>
            <a:r>
              <a:rPr lang="en-US" sz="1600" dirty="0">
                <a:solidFill>
                  <a:schemeClr val="tx2"/>
                </a:solidFill>
                <a:latin typeface="Book Antiqua" pitchFamily="18" charset="0"/>
              </a:rPr>
              <a:t>: </a:t>
            </a:r>
            <a:r>
              <a:rPr lang="en-US" sz="1600" dirty="0" err="1">
                <a:solidFill>
                  <a:schemeClr val="tx2"/>
                </a:solidFill>
                <a:latin typeface="Book Antiqua" pitchFamily="18" charset="0"/>
              </a:rPr>
              <a:t>untuk</a:t>
            </a:r>
            <a:r>
              <a:rPr lang="en-US" sz="1600" dirty="0">
                <a:solidFill>
                  <a:schemeClr val="tx2"/>
                </a:solidFill>
                <a:latin typeface="Book Antiqua" pitchFamily="18" charset="0"/>
              </a:rPr>
              <a:t> </a:t>
            </a:r>
            <a:r>
              <a:rPr lang="en-US" sz="1600" dirty="0" err="1">
                <a:solidFill>
                  <a:schemeClr val="tx2"/>
                </a:solidFill>
                <a:latin typeface="Book Antiqua" pitchFamily="18" charset="0"/>
              </a:rPr>
              <a:t>mulai</a:t>
            </a:r>
            <a:r>
              <a:rPr lang="en-US" sz="1600" dirty="0">
                <a:solidFill>
                  <a:schemeClr val="tx2"/>
                </a:solidFill>
                <a:latin typeface="Book Antiqua" pitchFamily="18" charset="0"/>
              </a:rPr>
              <a:t> (</a:t>
            </a:r>
            <a:r>
              <a:rPr lang="en-US" sz="1600" dirty="0" err="1">
                <a:solidFill>
                  <a:schemeClr val="tx2"/>
                </a:solidFill>
                <a:latin typeface="Book Antiqua" pitchFamily="18" charset="0"/>
              </a:rPr>
              <a:t>pemicu</a:t>
            </a:r>
            <a:r>
              <a:rPr lang="en-US" sz="1600" dirty="0">
                <a:solidFill>
                  <a:schemeClr val="tx2"/>
                </a:solidFill>
                <a:latin typeface="Book Antiqua" pitchFamily="18" charset="0"/>
              </a:rPr>
              <a:t>) </a:t>
            </a:r>
            <a:r>
              <a:rPr lang="en-US" sz="1600" dirty="0" err="1">
                <a:solidFill>
                  <a:schemeClr val="tx2"/>
                </a:solidFill>
                <a:latin typeface="Book Antiqua" pitchFamily="18" charset="0"/>
              </a:rPr>
              <a:t>arah</a:t>
            </a:r>
            <a:r>
              <a:rPr lang="en-US" sz="1600" dirty="0">
                <a:solidFill>
                  <a:schemeClr val="tx2"/>
                </a:solidFill>
                <a:latin typeface="Book Antiqua" pitchFamily="18" charset="0"/>
              </a:rPr>
              <a:t> </a:t>
            </a:r>
            <a:r>
              <a:rPr lang="en-US" sz="1600" dirty="0" err="1">
                <a:solidFill>
                  <a:schemeClr val="tx2"/>
                </a:solidFill>
                <a:latin typeface="Book Antiqua" pitchFamily="18" charset="0"/>
              </a:rPr>
              <a:t>panah</a:t>
            </a:r>
            <a:r>
              <a:rPr lang="en-US" sz="1600" dirty="0">
                <a:solidFill>
                  <a:schemeClr val="tx2"/>
                </a:solidFill>
                <a:latin typeface="Book Antiqua" pitchFamily="18" charset="0"/>
              </a:rPr>
              <a:t> </a:t>
            </a:r>
            <a:r>
              <a:rPr lang="en-US" sz="1600" dirty="0" err="1">
                <a:solidFill>
                  <a:schemeClr val="tx2"/>
                </a:solidFill>
                <a:latin typeface="Book Antiqua" pitchFamily="18" charset="0"/>
              </a:rPr>
              <a:t>ke</a:t>
            </a:r>
            <a:r>
              <a:rPr lang="en-US" sz="1600" dirty="0">
                <a:solidFill>
                  <a:schemeClr val="tx2"/>
                </a:solidFill>
                <a:latin typeface="Book Antiqua" pitchFamily="18" charset="0"/>
              </a:rPr>
              <a:t> </a:t>
            </a:r>
            <a:r>
              <a:rPr lang="en-US" sz="1600" dirty="0" err="1">
                <a:solidFill>
                  <a:schemeClr val="tx2"/>
                </a:solidFill>
                <a:latin typeface="Book Antiqua" pitchFamily="18" charset="0"/>
              </a:rPr>
              <a:t>bawah</a:t>
            </a:r>
            <a:r>
              <a:rPr lang="en-US" sz="1600" dirty="0">
                <a:solidFill>
                  <a:schemeClr val="tx2"/>
                </a:solidFill>
                <a:latin typeface="Book Antiqua" pitchFamily="18" charset="0"/>
              </a:rPr>
              <a:t> </a:t>
            </a:r>
            <a:r>
              <a:rPr lang="en-US" sz="1600" dirty="0" err="1">
                <a:solidFill>
                  <a:schemeClr val="tx2"/>
                </a:solidFill>
                <a:latin typeface="Book Antiqua" pitchFamily="18" charset="0"/>
              </a:rPr>
              <a:t>terlebih</a:t>
            </a:r>
            <a:r>
              <a:rPr lang="en-US" sz="1600" dirty="0">
                <a:solidFill>
                  <a:schemeClr val="tx2"/>
                </a:solidFill>
                <a:latin typeface="Book Antiqua" pitchFamily="18" charset="0"/>
              </a:rPr>
              <a:t> </a:t>
            </a:r>
            <a:r>
              <a:rPr lang="en-US" sz="1600" dirty="0" err="1">
                <a:solidFill>
                  <a:schemeClr val="tx2"/>
                </a:solidFill>
                <a:latin typeface="Book Antiqua" pitchFamily="18" charset="0"/>
              </a:rPr>
              <a:t>dahulu</a:t>
            </a:r>
            <a:r>
              <a:rPr lang="en-US" sz="1600" dirty="0">
                <a:solidFill>
                  <a:schemeClr val="tx2"/>
                </a:solidFill>
                <a:latin typeface="Book Antiqua" pitchFamily="18" charset="0"/>
              </a:rPr>
              <a:t> </a:t>
            </a:r>
            <a:r>
              <a:rPr lang="en-US" sz="1600" dirty="0" err="1">
                <a:solidFill>
                  <a:schemeClr val="tx2"/>
                </a:solidFill>
                <a:latin typeface="Book Antiqua" pitchFamily="18" charset="0"/>
              </a:rPr>
              <a:t>dan</a:t>
            </a:r>
            <a:r>
              <a:rPr lang="en-US" sz="1600" dirty="0">
                <a:solidFill>
                  <a:schemeClr val="tx2"/>
                </a:solidFill>
                <a:latin typeface="Book Antiqua" pitchFamily="18" charset="0"/>
              </a:rPr>
              <a:t> </a:t>
            </a:r>
            <a:r>
              <a:rPr lang="en-US" sz="1600" dirty="0" err="1">
                <a:solidFill>
                  <a:schemeClr val="tx2"/>
                </a:solidFill>
                <a:latin typeface="Book Antiqua" pitchFamily="18" charset="0"/>
              </a:rPr>
              <a:t>untuk</a:t>
            </a:r>
            <a:r>
              <a:rPr lang="en-US" sz="1600" dirty="0">
                <a:solidFill>
                  <a:schemeClr val="tx2"/>
                </a:solidFill>
                <a:latin typeface="Book Antiqua" pitchFamily="18" charset="0"/>
              </a:rPr>
              <a:t> </a:t>
            </a:r>
            <a:r>
              <a:rPr lang="en-US" sz="1600" dirty="0" err="1">
                <a:solidFill>
                  <a:schemeClr val="tx2"/>
                </a:solidFill>
                <a:latin typeface="Book Antiqua" pitchFamily="18" charset="0"/>
              </a:rPr>
              <a:t>penutup</a:t>
            </a:r>
            <a:r>
              <a:rPr lang="en-US" sz="1600" dirty="0">
                <a:solidFill>
                  <a:schemeClr val="tx2"/>
                </a:solidFill>
                <a:latin typeface="Book Antiqua" pitchFamily="18" charset="0"/>
              </a:rPr>
              <a:t> </a:t>
            </a:r>
            <a:r>
              <a:rPr lang="en-US" sz="1600" dirty="0" err="1">
                <a:solidFill>
                  <a:schemeClr val="tx2"/>
                </a:solidFill>
                <a:latin typeface="Book Antiqua" pitchFamily="18" charset="0"/>
              </a:rPr>
              <a:t>arah</a:t>
            </a:r>
            <a:r>
              <a:rPr lang="en-US" sz="1600" dirty="0">
                <a:solidFill>
                  <a:schemeClr val="tx2"/>
                </a:solidFill>
                <a:latin typeface="Book Antiqua" pitchFamily="18" charset="0"/>
              </a:rPr>
              <a:t> </a:t>
            </a:r>
            <a:r>
              <a:rPr lang="en-US" sz="1600" dirty="0" err="1">
                <a:solidFill>
                  <a:schemeClr val="tx2"/>
                </a:solidFill>
                <a:latin typeface="Book Antiqua" pitchFamily="18" charset="0"/>
              </a:rPr>
              <a:t>panah</a:t>
            </a:r>
            <a:r>
              <a:rPr lang="en-US" sz="1600" dirty="0">
                <a:solidFill>
                  <a:schemeClr val="tx2"/>
                </a:solidFill>
                <a:latin typeface="Book Antiqua" pitchFamily="18" charset="0"/>
              </a:rPr>
              <a:t> </a:t>
            </a:r>
            <a:r>
              <a:rPr lang="en-US" sz="1600" dirty="0" err="1">
                <a:solidFill>
                  <a:schemeClr val="tx2"/>
                </a:solidFill>
                <a:latin typeface="Book Antiqua" pitchFamily="18" charset="0"/>
              </a:rPr>
              <a:t>harus</a:t>
            </a:r>
            <a:r>
              <a:rPr lang="en-US" sz="1600" dirty="0">
                <a:solidFill>
                  <a:schemeClr val="tx2"/>
                </a:solidFill>
                <a:latin typeface="Book Antiqua" pitchFamily="18" charset="0"/>
              </a:rPr>
              <a:t> </a:t>
            </a:r>
            <a:r>
              <a:rPr lang="en-US" sz="1600" dirty="0" err="1">
                <a:solidFill>
                  <a:schemeClr val="tx2"/>
                </a:solidFill>
                <a:latin typeface="Book Antiqua" pitchFamily="18" charset="0"/>
              </a:rPr>
              <a:t>dari</a:t>
            </a:r>
            <a:r>
              <a:rPr lang="en-US" sz="1600" dirty="0">
                <a:solidFill>
                  <a:schemeClr val="tx2"/>
                </a:solidFill>
                <a:latin typeface="Book Antiqua" pitchFamily="18" charset="0"/>
              </a:rPr>
              <a:t> </a:t>
            </a:r>
            <a:r>
              <a:rPr lang="en-US" sz="1600" dirty="0" err="1">
                <a:solidFill>
                  <a:schemeClr val="tx2"/>
                </a:solidFill>
                <a:latin typeface="Book Antiqua" pitchFamily="18" charset="0"/>
              </a:rPr>
              <a:t>atas</a:t>
            </a:r>
            <a:r>
              <a:rPr lang="en-US" sz="1600" dirty="0">
                <a:solidFill>
                  <a:schemeClr val="tx2"/>
                </a:solidFill>
                <a:latin typeface="Book Antiqua" pitchFamily="18" charset="0"/>
              </a:rPr>
              <a:t> </a:t>
            </a: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kapsul</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Prinsip</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digunakan</a:t>
            </a:r>
            <a:r>
              <a:rPr lang="en-US" sz="1600" dirty="0">
                <a:solidFill>
                  <a:schemeClr val="tx2"/>
                </a:solidFill>
                <a:latin typeface="Book Antiqua" pitchFamily="18" charset="0"/>
              </a:rPr>
              <a:t> </a:t>
            </a:r>
            <a:r>
              <a:rPr lang="en-US" sz="1600" dirty="0" err="1">
                <a:solidFill>
                  <a:schemeClr val="tx2"/>
                </a:solidFill>
                <a:latin typeface="Book Antiqua" pitchFamily="18" charset="0"/>
              </a:rPr>
              <a:t>adalah</a:t>
            </a:r>
            <a:r>
              <a:rPr lang="en-US" sz="1600" dirty="0">
                <a:solidFill>
                  <a:schemeClr val="tx2"/>
                </a:solidFill>
                <a:latin typeface="Book Antiqua" pitchFamily="18" charset="0"/>
              </a:rPr>
              <a:t> </a:t>
            </a:r>
            <a:r>
              <a:rPr lang="en-US" sz="1600" dirty="0" err="1">
                <a:solidFill>
                  <a:schemeClr val="tx2"/>
                </a:solidFill>
                <a:latin typeface="Book Antiqua" pitchFamily="18" charset="0"/>
              </a:rPr>
              <a:t>kegiatan</a:t>
            </a:r>
            <a:r>
              <a:rPr lang="en-US" sz="1600" dirty="0">
                <a:solidFill>
                  <a:schemeClr val="tx2"/>
                </a:solidFill>
                <a:latin typeface="Book Antiqua" pitchFamily="18" charset="0"/>
              </a:rPr>
              <a:t> </a:t>
            </a:r>
            <a:r>
              <a:rPr lang="en-US" sz="1600" dirty="0" err="1">
                <a:solidFill>
                  <a:schemeClr val="tx2"/>
                </a:solidFill>
                <a:latin typeface="Book Antiqua" pitchFamily="18" charset="0"/>
              </a:rPr>
              <a:t>mulai</a:t>
            </a:r>
            <a:r>
              <a:rPr lang="en-US" sz="1600" dirty="0">
                <a:solidFill>
                  <a:schemeClr val="tx2"/>
                </a:solidFill>
                <a:latin typeface="Book Antiqua" pitchFamily="18" charset="0"/>
              </a:rPr>
              <a:t> </a:t>
            </a: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kapsul</a:t>
            </a:r>
            <a:r>
              <a:rPr lang="en-US" sz="1600" dirty="0">
                <a:solidFill>
                  <a:schemeClr val="tx2"/>
                </a:solidFill>
                <a:latin typeface="Book Antiqua" pitchFamily="18" charset="0"/>
              </a:rPr>
              <a:t> </a:t>
            </a:r>
            <a:r>
              <a:rPr lang="en-US" sz="1600" dirty="0" err="1">
                <a:solidFill>
                  <a:schemeClr val="tx2"/>
                </a:solidFill>
                <a:latin typeface="Book Antiqua" pitchFamily="18" charset="0"/>
              </a:rPr>
              <a:t>harus</a:t>
            </a:r>
            <a:r>
              <a:rPr lang="en-US" sz="1600" dirty="0">
                <a:solidFill>
                  <a:schemeClr val="tx2"/>
                </a:solidFill>
                <a:latin typeface="Book Antiqua" pitchFamily="18" charset="0"/>
              </a:rPr>
              <a:t> </a:t>
            </a:r>
            <a:r>
              <a:rPr lang="en-US" sz="1600" dirty="0" err="1">
                <a:solidFill>
                  <a:schemeClr val="tx2"/>
                </a:solidFill>
                <a:latin typeface="Book Antiqua" pitchFamily="18" charset="0"/>
              </a:rPr>
              <a:t>dari</a:t>
            </a:r>
            <a:r>
              <a:rPr lang="en-US" sz="1600" dirty="0">
                <a:solidFill>
                  <a:schemeClr val="tx2"/>
                </a:solidFill>
                <a:latin typeface="Book Antiqua" pitchFamily="18" charset="0"/>
              </a:rPr>
              <a:t> </a:t>
            </a:r>
            <a:r>
              <a:rPr lang="en-US" sz="1600" dirty="0" err="1">
                <a:solidFill>
                  <a:schemeClr val="tx2"/>
                </a:solidFill>
                <a:latin typeface="Book Antiqua" pitchFamily="18" charset="0"/>
              </a:rPr>
              <a:t>ujung</a:t>
            </a:r>
            <a:r>
              <a:rPr lang="en-US" sz="1600" dirty="0">
                <a:solidFill>
                  <a:schemeClr val="tx2"/>
                </a:solidFill>
                <a:latin typeface="Book Antiqua" pitchFamily="18" charset="0"/>
              </a:rPr>
              <a:t> </a:t>
            </a:r>
            <a:r>
              <a:rPr lang="en-US" sz="1600" dirty="0" err="1">
                <a:solidFill>
                  <a:schemeClr val="tx2"/>
                </a:solidFill>
                <a:latin typeface="Book Antiqua" pitchFamily="18" charset="0"/>
              </a:rPr>
              <a:t>kiri</a:t>
            </a:r>
            <a:r>
              <a:rPr lang="en-US" sz="1600" dirty="0">
                <a:solidFill>
                  <a:schemeClr val="tx2"/>
                </a:solidFill>
                <a:latin typeface="Book Antiqua" pitchFamily="18" charset="0"/>
              </a:rPr>
              <a:t> </a:t>
            </a:r>
            <a:r>
              <a:rPr lang="en-US" sz="1600" dirty="0" err="1">
                <a:solidFill>
                  <a:schemeClr val="tx2"/>
                </a:solidFill>
                <a:latin typeface="Book Antiqua" pitchFamily="18" charset="0"/>
              </a:rPr>
              <a:t>sesuai</a:t>
            </a:r>
            <a:r>
              <a:rPr lang="en-US" sz="1600" dirty="0">
                <a:solidFill>
                  <a:schemeClr val="tx2"/>
                </a:solidFill>
                <a:latin typeface="Book Antiqua" pitchFamily="18" charset="0"/>
              </a:rPr>
              <a:t> </a:t>
            </a:r>
            <a:r>
              <a:rPr lang="en-US" sz="1600" dirty="0" err="1">
                <a:solidFill>
                  <a:schemeClr val="tx2"/>
                </a:solidFill>
                <a:latin typeface="Book Antiqua" pitchFamily="18" charset="0"/>
              </a:rPr>
              <a:t>skuennya</a:t>
            </a:r>
            <a:r>
              <a:rPr lang="en-US" sz="1600" dirty="0">
                <a:solidFill>
                  <a:schemeClr val="tx2"/>
                </a:solidFill>
                <a:latin typeface="Book Antiqua" pitchFamily="18" charset="0"/>
              </a:rPr>
              <a:t> (</a:t>
            </a:r>
            <a:r>
              <a:rPr lang="en-US" sz="1600" dirty="0" err="1">
                <a:solidFill>
                  <a:schemeClr val="tx2"/>
                </a:solidFill>
                <a:latin typeface="Book Antiqua" pitchFamily="18" charset="0"/>
              </a:rPr>
              <a:t>urutannya</a:t>
            </a:r>
            <a:r>
              <a:rPr lang="en-US" sz="1600" dirty="0">
                <a:solidFill>
                  <a:schemeClr val="tx2"/>
                </a:solidFill>
                <a:latin typeface="Book Antiqua" pitchFamily="18" charset="0"/>
              </a:rPr>
              <a:t>) </a:t>
            </a:r>
            <a:r>
              <a:rPr lang="en-US" sz="1600" dirty="0" err="1">
                <a:solidFill>
                  <a:schemeClr val="tx2"/>
                </a:solidFill>
                <a:latin typeface="Book Antiqua" pitchFamily="18" charset="0"/>
              </a:rPr>
              <a:t>tidak</a:t>
            </a:r>
            <a:r>
              <a:rPr lang="en-US" sz="1600" dirty="0">
                <a:solidFill>
                  <a:schemeClr val="tx2"/>
                </a:solidFill>
                <a:latin typeface="Book Antiqua" pitchFamily="18" charset="0"/>
              </a:rPr>
              <a:t> </a:t>
            </a:r>
            <a:r>
              <a:rPr lang="en-US" sz="1600" dirty="0" err="1">
                <a:solidFill>
                  <a:schemeClr val="tx2"/>
                </a:solidFill>
                <a:latin typeface="Book Antiqua" pitchFamily="18" charset="0"/>
              </a:rPr>
              <a:t>ada</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dari</a:t>
            </a:r>
            <a:r>
              <a:rPr lang="en-US" sz="1600" dirty="0">
                <a:solidFill>
                  <a:schemeClr val="tx2"/>
                </a:solidFill>
                <a:latin typeface="Book Antiqua" pitchFamily="18" charset="0"/>
              </a:rPr>
              <a:t> </a:t>
            </a:r>
            <a:r>
              <a:rPr lang="en-US" sz="1600" dirty="0" err="1">
                <a:solidFill>
                  <a:schemeClr val="tx2"/>
                </a:solidFill>
                <a:latin typeface="Book Antiqua" pitchFamily="18" charset="0"/>
              </a:rPr>
              <a:t>tengah</a:t>
            </a:r>
            <a:r>
              <a:rPr lang="en-US" sz="1600" dirty="0">
                <a:solidFill>
                  <a:schemeClr val="tx2"/>
                </a:solidFill>
                <a:latin typeface="Book Antiqua" pitchFamily="18" charset="0"/>
              </a:rPr>
              <a:t> </a:t>
            </a:r>
            <a:r>
              <a:rPr lang="en-US" sz="1600" dirty="0" err="1">
                <a:solidFill>
                  <a:schemeClr val="tx2"/>
                </a:solidFill>
                <a:latin typeface="Book Antiqua" pitchFamily="18" charset="0"/>
              </a:rPr>
              <a:t>ataupun</a:t>
            </a:r>
            <a:r>
              <a:rPr lang="en-US" sz="1600" dirty="0">
                <a:solidFill>
                  <a:schemeClr val="tx2"/>
                </a:solidFill>
                <a:latin typeface="Book Antiqua" pitchFamily="18" charset="0"/>
              </a:rPr>
              <a:t> </a:t>
            </a:r>
            <a:r>
              <a:rPr lang="en-US" sz="1600" dirty="0" err="1">
                <a:solidFill>
                  <a:schemeClr val="tx2"/>
                </a:solidFill>
                <a:latin typeface="Book Antiqua" pitchFamily="18" charset="0"/>
              </a:rPr>
              <a:t>ujung</a:t>
            </a:r>
            <a:r>
              <a:rPr lang="en-US" sz="1600" dirty="0">
                <a:solidFill>
                  <a:schemeClr val="tx2"/>
                </a:solidFill>
                <a:latin typeface="Book Antiqua" pitchFamily="18" charset="0"/>
              </a:rPr>
              <a:t> </a:t>
            </a:r>
            <a:r>
              <a:rPr lang="en-US" sz="1600" dirty="0" err="1">
                <a:solidFill>
                  <a:schemeClr val="tx2"/>
                </a:solidFill>
                <a:latin typeface="Book Antiqua" pitchFamily="18" charset="0"/>
              </a:rPr>
              <a:t>kanan</a:t>
            </a:r>
            <a:r>
              <a:rPr lang="en-US" sz="1600" dirty="0">
                <a:solidFill>
                  <a:schemeClr val="tx2"/>
                </a:solidFill>
                <a:latin typeface="Book Antiqua" pitchFamily="18" charset="0"/>
              </a:rPr>
              <a:t>.</a:t>
            </a:r>
          </a:p>
        </p:txBody>
      </p:sp>
      <p:sp>
        <p:nvSpPr>
          <p:cNvPr id="4" name="Flowchart: Terminator 3"/>
          <p:cNvSpPr/>
          <p:nvPr/>
        </p:nvSpPr>
        <p:spPr>
          <a:xfrm>
            <a:off x="2054352" y="1144524"/>
            <a:ext cx="914400" cy="381000"/>
          </a:xfrm>
          <a:prstGeom prst="flowChartTermina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3195578" y="992886"/>
            <a:ext cx="3810000" cy="685800"/>
          </a:xfrm>
          <a:prstGeom prst="rect">
            <a:avLst/>
          </a:prstGeom>
        </p:spPr>
        <p:txBody>
          <a:bodyPr/>
          <a:lstStyle/>
          <a:p>
            <a:pPr marL="342900" indent="-342900">
              <a:spcBef>
                <a:spcPct val="20000"/>
              </a:spcBef>
              <a:buClr>
                <a:schemeClr val="accent1"/>
              </a:buClr>
              <a:buSzPct val="70000"/>
              <a:defRPr/>
            </a:pPr>
            <a:r>
              <a:rPr lang="en-US" b="1" dirty="0">
                <a:solidFill>
                  <a:schemeClr val="tx2"/>
                </a:solidFill>
              </a:rPr>
              <a:t>(Terminator)</a:t>
            </a:r>
          </a:p>
        </p:txBody>
      </p: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7300920" y="5235070"/>
            <a:ext cx="4797245" cy="1142740"/>
            <a:chOff x="6665542" y="2749602"/>
            <a:chExt cx="4797245" cy="1142740"/>
          </a:xfrm>
        </p:grpSpPr>
        <p:sp>
          <p:nvSpPr>
            <p:cNvPr id="8" name="TextBox 7">
              <a:extLst>
                <a:ext uri="{FF2B5EF4-FFF2-40B4-BE49-F238E27FC236}">
                  <a16:creationId xmlns:a16="http://schemas.microsoft.com/office/drawing/2014/main" id="{5CF5BDA4-10C7-46A6-AC30-523A3FC438AC}"/>
                </a:ext>
              </a:extLst>
            </p:cNvPr>
            <p:cNvSpPr txBox="1"/>
            <p:nvPr/>
          </p:nvSpPr>
          <p:spPr>
            <a:xfrm>
              <a:off x="6665542" y="2749602"/>
              <a:ext cx="4777152" cy="830997"/>
            </a:xfrm>
            <a:prstGeom prst="rect">
              <a:avLst/>
            </a:prstGeom>
            <a:noFill/>
          </p:spPr>
          <p:txBody>
            <a:bodyPr wrap="square" rtlCol="0" anchor="ctr">
              <a:spAutoFit/>
            </a:bodyPr>
            <a:lstStyle/>
            <a:p>
              <a:pPr algn="ctr"/>
              <a:r>
                <a:rPr lang="en-US" altLang="ko-KR" sz="4800" b="1" dirty="0">
                  <a:latin typeface="+mj-lt"/>
                  <a:cs typeface="Arial" pitchFamily="34" charset="0"/>
                </a:rPr>
                <a:t>SOP</a:t>
              </a:r>
              <a:endParaRPr lang="ko-KR" altLang="en-US" sz="4800" b="1" dirty="0">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r>
                <a:rPr lang="en-US" altLang="ko-KR" sz="1867" dirty="0">
                  <a:cs typeface="Arial" pitchFamily="34" charset="0"/>
                </a:rPr>
                <a:t>APA ITU SOP</a:t>
              </a:r>
              <a:endParaRPr lang="ko-KR" altLang="en-US" sz="1867" dirty="0">
                <a:cs typeface="Arial" pitchFamily="34" charset="0"/>
              </a:endParaRPr>
            </a:p>
          </p:txBody>
        </p:sp>
      </p:grpSp>
    </p:spTree>
    <p:extLst>
      <p:ext uri="{BB962C8B-B14F-4D97-AF65-F5344CB8AC3E}">
        <p14:creationId xmlns:p14="http://schemas.microsoft.com/office/powerpoint/2010/main" val="306314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52" y="304800"/>
            <a:ext cx="8308848" cy="841248"/>
          </a:xfrm>
        </p:spPr>
        <p:txBody>
          <a:bodyPr>
            <a:normAutofit/>
          </a:bodyPr>
          <a:lstStyle/>
          <a:p>
            <a:r>
              <a:rPr lang="en-US" sz="2800" dirty="0"/>
              <a:t>SIMBOL SEGI LIMA (SIMBOL 4)</a:t>
            </a:r>
          </a:p>
        </p:txBody>
      </p:sp>
      <p:sp>
        <p:nvSpPr>
          <p:cNvPr id="3" name="Subtitle 2"/>
          <p:cNvSpPr txBox="1">
            <a:spLocks/>
          </p:cNvSpPr>
          <p:nvPr/>
        </p:nvSpPr>
        <p:spPr>
          <a:xfrm>
            <a:off x="1981200" y="1905000"/>
            <a:ext cx="7620000" cy="4800600"/>
          </a:xfrm>
          <a:prstGeom prst="rect">
            <a:avLst/>
          </a:prstGeom>
        </p:spPr>
        <p:txBody>
          <a:bodyPr/>
          <a:lstStyle/>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Keempat</a:t>
            </a:r>
            <a:r>
              <a:rPr lang="en-US" dirty="0">
                <a:solidFill>
                  <a:schemeClr val="tx2"/>
                </a:solidFill>
                <a:latin typeface="Book Antiqua" pitchFamily="18" charset="0"/>
              </a:rPr>
              <a:t> (</a:t>
            </a:r>
            <a:r>
              <a:rPr lang="en-US" dirty="0" err="1">
                <a:solidFill>
                  <a:schemeClr val="tx2"/>
                </a:solidFill>
                <a:latin typeface="Book Antiqua" pitchFamily="18" charset="0"/>
              </a:rPr>
              <a:t>penghubung</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Melambangkan</a:t>
            </a:r>
            <a:r>
              <a:rPr lang="en-US" dirty="0">
                <a:solidFill>
                  <a:schemeClr val="tx2"/>
                </a:solidFill>
                <a:latin typeface="Book Antiqua" pitchFamily="18" charset="0"/>
              </a:rPr>
              <a:t> </a:t>
            </a:r>
            <a:r>
              <a:rPr lang="en-US" dirty="0" err="1">
                <a:solidFill>
                  <a:schemeClr val="tx2"/>
                </a:solidFill>
                <a:latin typeface="Book Antiqua" pitchFamily="18" charset="0"/>
              </a:rPr>
              <a:t>penghubung</a:t>
            </a:r>
            <a:r>
              <a:rPr lang="en-US" dirty="0">
                <a:solidFill>
                  <a:schemeClr val="tx2"/>
                </a:solidFill>
                <a:latin typeface="Book Antiqua" pitchFamily="18" charset="0"/>
              </a:rPr>
              <a:t> </a:t>
            </a:r>
            <a:r>
              <a:rPr lang="en-US" i="1" dirty="0">
                <a:solidFill>
                  <a:schemeClr val="tx2"/>
                </a:solidFill>
                <a:latin typeface="Book Antiqua" pitchFamily="18" charset="0"/>
              </a:rPr>
              <a:t>flowcharts</a:t>
            </a:r>
            <a:r>
              <a:rPr lang="en-US" dirty="0">
                <a:solidFill>
                  <a:schemeClr val="tx2"/>
                </a:solidFill>
                <a:latin typeface="Book Antiqua" pitchFamily="18" charset="0"/>
              </a:rPr>
              <a:t> yang </a:t>
            </a:r>
            <a:r>
              <a:rPr lang="en-US" dirty="0" err="1">
                <a:solidFill>
                  <a:schemeClr val="tx2"/>
                </a:solidFill>
                <a:latin typeface="Book Antiqua" pitchFamily="18" charset="0"/>
              </a:rPr>
              <a:t>terputus</a:t>
            </a:r>
            <a:r>
              <a:rPr lang="en-US" dirty="0">
                <a:solidFill>
                  <a:schemeClr val="tx2"/>
                </a:solidFill>
                <a:latin typeface="Book Antiqua" pitchFamily="18" charset="0"/>
              </a:rPr>
              <a:t> </a:t>
            </a:r>
            <a:r>
              <a:rPr lang="en-US" dirty="0" err="1">
                <a:solidFill>
                  <a:schemeClr val="tx2"/>
                </a:solidFill>
                <a:latin typeface="Book Antiqua" pitchFamily="18" charset="0"/>
              </a:rPr>
              <a:t>karena</a:t>
            </a:r>
            <a:r>
              <a:rPr lang="en-US" dirty="0">
                <a:solidFill>
                  <a:schemeClr val="tx2"/>
                </a:solidFill>
                <a:latin typeface="Book Antiqua" pitchFamily="18" charset="0"/>
              </a:rPr>
              <a:t> </a:t>
            </a:r>
            <a:r>
              <a:rPr lang="en-US" dirty="0" err="1">
                <a:solidFill>
                  <a:schemeClr val="tx2"/>
                </a:solidFill>
                <a:latin typeface="Book Antiqua" pitchFamily="18" charset="0"/>
              </a:rPr>
              <a:t>ganti</a:t>
            </a:r>
            <a:r>
              <a:rPr lang="en-US" dirty="0">
                <a:solidFill>
                  <a:schemeClr val="tx2"/>
                </a:solidFill>
                <a:latin typeface="Book Antiqua" pitchFamily="18" charset="0"/>
              </a:rPr>
              <a:t> </a:t>
            </a:r>
            <a:r>
              <a:rPr lang="en-US" dirty="0" err="1">
                <a:solidFill>
                  <a:schemeClr val="tx2"/>
                </a:solidFill>
                <a:latin typeface="Book Antiqua" pitchFamily="18" charset="0"/>
              </a:rPr>
              <a:t>halaman</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Penulisan</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didahului</a:t>
            </a:r>
            <a:r>
              <a:rPr lang="en-US" dirty="0">
                <a:solidFill>
                  <a:schemeClr val="tx2"/>
                </a:solidFill>
                <a:latin typeface="Book Antiqua" pitchFamily="18" charset="0"/>
              </a:rPr>
              <a:t> </a:t>
            </a:r>
            <a:r>
              <a:rPr lang="en-US" dirty="0" err="1">
                <a:solidFill>
                  <a:schemeClr val="tx2"/>
                </a:solidFill>
                <a:latin typeface="Book Antiqua" pitchFamily="18" charset="0"/>
              </a:rPr>
              <a:t>dengan</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sebelumnya</a:t>
            </a:r>
            <a:r>
              <a:rPr lang="en-US" dirty="0">
                <a:solidFill>
                  <a:schemeClr val="tx2"/>
                </a:solidFill>
                <a:latin typeface="Book Antiqua" pitchFamily="18" charset="0"/>
              </a:rPr>
              <a:t> </a:t>
            </a:r>
            <a:r>
              <a:rPr lang="en-US" dirty="0" err="1">
                <a:solidFill>
                  <a:schemeClr val="tx2"/>
                </a:solidFill>
                <a:latin typeface="Book Antiqua" pitchFamily="18" charset="0"/>
              </a:rPr>
              <a:t>pada</a:t>
            </a:r>
            <a:r>
              <a:rPr lang="en-US" dirty="0">
                <a:solidFill>
                  <a:schemeClr val="tx2"/>
                </a:solidFill>
                <a:latin typeface="Book Antiqua" pitchFamily="18" charset="0"/>
              </a:rPr>
              <a:t> </a:t>
            </a:r>
            <a:r>
              <a:rPr lang="en-US" dirty="0" err="1">
                <a:solidFill>
                  <a:schemeClr val="tx2"/>
                </a:solidFill>
                <a:latin typeface="Book Antiqua" pitchFamily="18" charset="0"/>
              </a:rPr>
              <a:t>halaman</a:t>
            </a:r>
            <a:r>
              <a:rPr lang="en-US" dirty="0">
                <a:solidFill>
                  <a:schemeClr val="tx2"/>
                </a:solidFill>
                <a:latin typeface="Book Antiqua" pitchFamily="18" charset="0"/>
              </a:rPr>
              <a:t> yang </a:t>
            </a:r>
            <a:r>
              <a:rPr lang="en-US" dirty="0" err="1">
                <a:solidFill>
                  <a:schemeClr val="tx2"/>
                </a:solidFill>
                <a:latin typeface="Book Antiqua" pitchFamily="18" charset="0"/>
              </a:rPr>
              <a:t>terputus</a:t>
            </a:r>
            <a:r>
              <a:rPr lang="en-US" dirty="0">
                <a:solidFill>
                  <a:schemeClr val="tx2"/>
                </a:solidFill>
                <a:latin typeface="Book Antiqua" pitchFamily="18" charset="0"/>
              </a:rPr>
              <a:t> </a:t>
            </a:r>
            <a:r>
              <a:rPr lang="en-US" dirty="0" err="1">
                <a:solidFill>
                  <a:schemeClr val="tx2"/>
                </a:solidFill>
                <a:latin typeface="Book Antiqua" pitchFamily="18" charset="0"/>
              </a:rPr>
              <a:t>dan</a:t>
            </a:r>
            <a:r>
              <a:rPr lang="en-US" dirty="0">
                <a:solidFill>
                  <a:schemeClr val="tx2"/>
                </a:solidFill>
                <a:latin typeface="Book Antiqua" pitchFamily="18" charset="0"/>
              </a:rPr>
              <a:t> </a:t>
            </a:r>
            <a:r>
              <a:rPr lang="en-US" dirty="0" err="1">
                <a:solidFill>
                  <a:schemeClr val="tx2"/>
                </a:solidFill>
                <a:latin typeface="Book Antiqua" pitchFamily="18" charset="0"/>
              </a:rPr>
              <a:t>diteruskan</a:t>
            </a:r>
            <a:r>
              <a:rPr lang="en-US" dirty="0">
                <a:solidFill>
                  <a:schemeClr val="tx2"/>
                </a:solidFill>
                <a:latin typeface="Book Antiqua" pitchFamily="18" charset="0"/>
              </a:rPr>
              <a:t> </a:t>
            </a:r>
            <a:r>
              <a:rPr lang="en-US" dirty="0" err="1">
                <a:solidFill>
                  <a:schemeClr val="tx2"/>
                </a:solidFill>
                <a:latin typeface="Book Antiqua" pitchFamily="18" charset="0"/>
              </a:rPr>
              <a:t>dengan</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menuju</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berikutnya</a:t>
            </a:r>
            <a:r>
              <a:rPr lang="en-US" dirty="0">
                <a:solidFill>
                  <a:schemeClr val="tx2"/>
                </a:solidFill>
                <a:latin typeface="Book Antiqua" pitchFamily="18" charset="0"/>
              </a:rPr>
              <a:t> </a:t>
            </a:r>
            <a:r>
              <a:rPr lang="en-US" dirty="0" err="1">
                <a:solidFill>
                  <a:schemeClr val="tx2"/>
                </a:solidFill>
                <a:latin typeface="Book Antiqua" pitchFamily="18" charset="0"/>
              </a:rPr>
              <a:t>pada</a:t>
            </a:r>
            <a:r>
              <a:rPr lang="en-US" dirty="0">
                <a:solidFill>
                  <a:schemeClr val="tx2"/>
                </a:solidFill>
                <a:latin typeface="Book Antiqua" pitchFamily="18" charset="0"/>
              </a:rPr>
              <a:t> </a:t>
            </a:r>
            <a:r>
              <a:rPr lang="en-US" dirty="0" err="1">
                <a:solidFill>
                  <a:schemeClr val="tx2"/>
                </a:solidFill>
                <a:latin typeface="Book Antiqua" pitchFamily="18" charset="0"/>
              </a:rPr>
              <a:t>halaman</a:t>
            </a:r>
            <a:r>
              <a:rPr lang="en-US" dirty="0">
                <a:solidFill>
                  <a:schemeClr val="tx2"/>
                </a:solidFill>
                <a:latin typeface="Book Antiqua" pitchFamily="18" charset="0"/>
              </a:rPr>
              <a:t> </a:t>
            </a:r>
            <a:r>
              <a:rPr lang="en-US" dirty="0" err="1">
                <a:solidFill>
                  <a:schemeClr val="tx2"/>
                </a:solidFill>
                <a:latin typeface="Book Antiqua" pitchFamily="18" charset="0"/>
              </a:rPr>
              <a:t>berikutnya</a:t>
            </a:r>
            <a:r>
              <a:rPr lang="en-US" dirty="0">
                <a:solidFill>
                  <a:schemeClr val="tx2"/>
                </a:solidFill>
                <a:latin typeface="Book Antiqua" pitchFamily="18" charset="0"/>
              </a:rPr>
              <a:t> </a:t>
            </a:r>
            <a:r>
              <a:rPr lang="en-US" dirty="0" err="1">
                <a:solidFill>
                  <a:schemeClr val="tx2"/>
                </a:solidFill>
                <a:latin typeface="Book Antiqua" pitchFamily="18" charset="0"/>
              </a:rPr>
              <a:t>dan</a:t>
            </a:r>
            <a:r>
              <a:rPr lang="en-US" dirty="0">
                <a:solidFill>
                  <a:schemeClr val="tx2"/>
                </a:solidFill>
                <a:latin typeface="Book Antiqua" pitchFamily="18" charset="0"/>
              </a:rPr>
              <a:t> </a:t>
            </a:r>
            <a:r>
              <a:rPr lang="en-US" dirty="0" err="1">
                <a:solidFill>
                  <a:schemeClr val="tx2"/>
                </a:solidFill>
                <a:latin typeface="Book Antiqua" pitchFamily="18" charset="0"/>
              </a:rPr>
              <a:t>berlaku</a:t>
            </a:r>
            <a:r>
              <a:rPr lang="en-US" dirty="0">
                <a:solidFill>
                  <a:schemeClr val="tx2"/>
                </a:solidFill>
                <a:latin typeface="Book Antiqua" pitchFamily="18" charset="0"/>
              </a:rPr>
              <a:t> </a:t>
            </a:r>
            <a:r>
              <a:rPr lang="en-US" dirty="0" err="1">
                <a:solidFill>
                  <a:schemeClr val="tx2"/>
                </a:solidFill>
                <a:latin typeface="Book Antiqua" pitchFamily="18" charset="0"/>
              </a:rPr>
              <a:t>sebaliknya</a:t>
            </a:r>
            <a:r>
              <a:rPr lang="en-US" dirty="0">
                <a:solidFill>
                  <a:schemeClr val="tx2"/>
                </a:solidFill>
                <a:latin typeface="Book Antiqua" pitchFamily="18" charset="0"/>
              </a:rPr>
              <a:t> </a:t>
            </a:r>
            <a:r>
              <a:rPr lang="en-US" dirty="0" err="1">
                <a:solidFill>
                  <a:schemeClr val="tx2"/>
                </a:solidFill>
                <a:latin typeface="Book Antiqua" pitchFamily="18" charset="0"/>
              </a:rPr>
              <a:t>untuk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balikan</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Prinsip</a:t>
            </a:r>
            <a:r>
              <a:rPr lang="en-US" dirty="0">
                <a:solidFill>
                  <a:schemeClr val="tx2"/>
                </a:solidFill>
                <a:latin typeface="Book Antiqua" pitchFamily="18" charset="0"/>
              </a:rPr>
              <a:t> yang </a:t>
            </a:r>
            <a:r>
              <a:rPr lang="en-US" dirty="0" err="1">
                <a:solidFill>
                  <a:schemeClr val="tx2"/>
                </a:solidFill>
                <a:latin typeface="Book Antiqua" pitchFamily="18" charset="0"/>
              </a:rPr>
              <a:t>digunakan</a:t>
            </a:r>
            <a:r>
              <a:rPr lang="en-US" dirty="0">
                <a:solidFill>
                  <a:schemeClr val="tx2"/>
                </a:solidFill>
                <a:latin typeface="Book Antiqua" pitchFamily="18" charset="0"/>
              </a:rPr>
              <a:t>: </a:t>
            </a:r>
            <a:r>
              <a:rPr lang="en-US" dirty="0" err="1">
                <a:solidFill>
                  <a:schemeClr val="tx2"/>
                </a:solidFill>
                <a:latin typeface="Book Antiqua" pitchFamily="18" charset="0"/>
              </a:rPr>
              <a:t>apabila</a:t>
            </a:r>
            <a:r>
              <a:rPr lang="en-US" dirty="0">
                <a:solidFill>
                  <a:schemeClr val="tx2"/>
                </a:solidFill>
                <a:latin typeface="Book Antiqua" pitchFamily="18" charset="0"/>
              </a:rPr>
              <a:t> </a:t>
            </a:r>
            <a:r>
              <a:rPr lang="en-US" dirty="0" err="1">
                <a:solidFill>
                  <a:schemeClr val="tx2"/>
                </a:solidFill>
                <a:latin typeface="Book Antiqua" pitchFamily="18" charset="0"/>
              </a:rPr>
              <a:t>hanya</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menghubung</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segi</a:t>
            </a:r>
            <a:r>
              <a:rPr lang="en-US" dirty="0">
                <a:solidFill>
                  <a:schemeClr val="tx2"/>
                </a:solidFill>
                <a:latin typeface="Book Antiqua" pitchFamily="18" charset="0"/>
              </a:rPr>
              <a:t> lima </a:t>
            </a:r>
            <a:r>
              <a:rPr lang="en-US" dirty="0" err="1">
                <a:solidFill>
                  <a:schemeClr val="tx2"/>
                </a:solidFill>
                <a:latin typeface="Book Antiqua" pitchFamily="18" charset="0"/>
              </a:rPr>
              <a:t>maka</a:t>
            </a:r>
            <a:r>
              <a:rPr lang="en-US" dirty="0">
                <a:solidFill>
                  <a:schemeClr val="tx2"/>
                </a:solidFill>
                <a:latin typeface="Book Antiqua" pitchFamily="18" charset="0"/>
              </a:rPr>
              <a:t> </a:t>
            </a:r>
            <a:r>
              <a:rPr lang="en-US" dirty="0" err="1">
                <a:solidFill>
                  <a:schemeClr val="tx2"/>
                </a:solidFill>
                <a:latin typeface="Book Antiqua" pitchFamily="18" charset="0"/>
              </a:rPr>
              <a:t>tidak</a:t>
            </a:r>
            <a:r>
              <a:rPr lang="en-US" dirty="0">
                <a:solidFill>
                  <a:schemeClr val="tx2"/>
                </a:solidFill>
                <a:latin typeface="Book Antiqua" pitchFamily="18" charset="0"/>
              </a:rPr>
              <a:t> </a:t>
            </a:r>
            <a:r>
              <a:rPr lang="en-US" dirty="0" err="1">
                <a:solidFill>
                  <a:schemeClr val="tx2"/>
                </a:solidFill>
                <a:latin typeface="Book Antiqua" pitchFamily="18" charset="0"/>
              </a:rPr>
              <a:t>perlu</a:t>
            </a:r>
            <a:r>
              <a:rPr lang="en-US" dirty="0">
                <a:solidFill>
                  <a:schemeClr val="tx2"/>
                </a:solidFill>
                <a:latin typeface="Book Antiqua" pitchFamily="18" charset="0"/>
              </a:rPr>
              <a:t> </a:t>
            </a:r>
            <a:r>
              <a:rPr lang="en-US" dirty="0" err="1">
                <a:solidFill>
                  <a:schemeClr val="tx2"/>
                </a:solidFill>
                <a:latin typeface="Book Antiqua" pitchFamily="18" charset="0"/>
              </a:rPr>
              <a:t>ditulis</a:t>
            </a:r>
            <a:r>
              <a:rPr lang="en-US" dirty="0">
                <a:solidFill>
                  <a:schemeClr val="tx2"/>
                </a:solidFill>
                <a:latin typeface="Book Antiqua" pitchFamily="18" charset="0"/>
              </a:rPr>
              <a:t> </a:t>
            </a:r>
            <a:r>
              <a:rPr lang="en-US" dirty="0" err="1">
                <a:solidFill>
                  <a:schemeClr val="tx2"/>
                </a:solidFill>
                <a:latin typeface="Book Antiqua" pitchFamily="18" charset="0"/>
              </a:rPr>
              <a:t>nomor</a:t>
            </a:r>
            <a:r>
              <a:rPr lang="en-US" dirty="0">
                <a:solidFill>
                  <a:schemeClr val="tx2"/>
                </a:solidFill>
                <a:latin typeface="Book Antiqua" pitchFamily="18" charset="0"/>
              </a:rPr>
              <a:t>. </a:t>
            </a:r>
            <a:r>
              <a:rPr lang="en-US" dirty="0" err="1">
                <a:solidFill>
                  <a:schemeClr val="tx2"/>
                </a:solidFill>
                <a:latin typeface="Book Antiqua" pitchFamily="18" charset="0"/>
              </a:rPr>
              <a:t>Apabila</a:t>
            </a:r>
            <a:r>
              <a:rPr lang="en-US" dirty="0">
                <a:solidFill>
                  <a:schemeClr val="tx2"/>
                </a:solidFill>
                <a:latin typeface="Book Antiqua" pitchFamily="18" charset="0"/>
              </a:rPr>
              <a:t> </a:t>
            </a:r>
            <a:r>
              <a:rPr lang="en-US" dirty="0" err="1">
                <a:solidFill>
                  <a:schemeClr val="tx2"/>
                </a:solidFill>
                <a:latin typeface="Book Antiqua" pitchFamily="18" charset="0"/>
              </a:rPr>
              <a:t>menghubungkan</a:t>
            </a:r>
            <a:r>
              <a:rPr lang="en-US" dirty="0">
                <a:solidFill>
                  <a:schemeClr val="tx2"/>
                </a:solidFill>
                <a:latin typeface="Book Antiqua" pitchFamily="18" charset="0"/>
              </a:rPr>
              <a:t> </a:t>
            </a:r>
            <a:r>
              <a:rPr lang="en-US" dirty="0" err="1">
                <a:solidFill>
                  <a:schemeClr val="tx2"/>
                </a:solidFill>
                <a:latin typeface="Book Antiqua" pitchFamily="18" charset="0"/>
              </a:rPr>
              <a:t>lebih</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maka</a:t>
            </a:r>
            <a:r>
              <a:rPr lang="en-US" dirty="0">
                <a:solidFill>
                  <a:schemeClr val="tx2"/>
                </a:solidFill>
                <a:latin typeface="Book Antiqua" pitchFamily="18" charset="0"/>
              </a:rPr>
              <a:t> </a:t>
            </a:r>
            <a:r>
              <a:rPr lang="en-US" dirty="0" err="1">
                <a:solidFill>
                  <a:schemeClr val="tx2"/>
                </a:solidFill>
                <a:latin typeface="Book Antiqua" pitchFamily="18" charset="0"/>
              </a:rPr>
              <a:t>diberikan</a:t>
            </a:r>
            <a:r>
              <a:rPr lang="en-US" dirty="0">
                <a:solidFill>
                  <a:schemeClr val="tx2"/>
                </a:solidFill>
                <a:latin typeface="Book Antiqua" pitchFamily="18" charset="0"/>
              </a:rPr>
              <a:t> </a:t>
            </a:r>
            <a:r>
              <a:rPr lang="en-US" dirty="0" err="1">
                <a:solidFill>
                  <a:schemeClr val="tx2"/>
                </a:solidFill>
                <a:latin typeface="Book Antiqua" pitchFamily="18" charset="0"/>
              </a:rPr>
              <a:t>nomor</a:t>
            </a:r>
            <a:r>
              <a:rPr lang="en-US" dirty="0">
                <a:solidFill>
                  <a:schemeClr val="tx2"/>
                </a:solidFill>
                <a:latin typeface="Book Antiqua" pitchFamily="18" charset="0"/>
              </a:rPr>
              <a:t>.</a:t>
            </a:r>
          </a:p>
        </p:txBody>
      </p:sp>
      <p:sp>
        <p:nvSpPr>
          <p:cNvPr id="4" name="Flowchart: Off-page Connector 3"/>
          <p:cNvSpPr/>
          <p:nvPr/>
        </p:nvSpPr>
        <p:spPr>
          <a:xfrm>
            <a:off x="2209800" y="1371600"/>
            <a:ext cx="457200" cy="381000"/>
          </a:xfrm>
          <a:prstGeom prst="flowChartOffpage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819400" y="1295400"/>
            <a:ext cx="5410200" cy="609600"/>
          </a:xfrm>
          <a:prstGeom prst="rect">
            <a:avLst/>
          </a:prstGeom>
        </p:spPr>
        <p:txBody>
          <a:bodyPr/>
          <a:lstStyle/>
          <a:p>
            <a:pPr marL="342900" indent="-342900">
              <a:spcBef>
                <a:spcPct val="20000"/>
              </a:spcBef>
              <a:buClr>
                <a:schemeClr val="accent1"/>
              </a:buClr>
              <a:buSzPct val="70000"/>
              <a:defRPr/>
            </a:pPr>
            <a:r>
              <a:rPr lang="en-US" b="1" dirty="0">
                <a:solidFill>
                  <a:schemeClr val="tx2"/>
                </a:solidFill>
              </a:rPr>
              <a:t>(Off-page connector)</a:t>
            </a:r>
          </a:p>
        </p:txBody>
      </p: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52" y="304800"/>
            <a:ext cx="8308848" cy="841248"/>
          </a:xfrm>
        </p:spPr>
        <p:txBody>
          <a:bodyPr>
            <a:normAutofit/>
          </a:bodyPr>
          <a:lstStyle/>
          <a:p>
            <a:r>
              <a:rPr lang="en-US" sz="2800" dirty="0"/>
              <a:t>SIMBOL ANAK PANAH (SIMBOL 5)</a:t>
            </a:r>
          </a:p>
        </p:txBody>
      </p:sp>
      <p:sp>
        <p:nvSpPr>
          <p:cNvPr id="3" name="Subtitle 2"/>
          <p:cNvSpPr txBox="1">
            <a:spLocks/>
          </p:cNvSpPr>
          <p:nvPr/>
        </p:nvSpPr>
        <p:spPr>
          <a:xfrm>
            <a:off x="2057400" y="1905000"/>
            <a:ext cx="8077200" cy="4800600"/>
          </a:xfrm>
          <a:prstGeom prst="rect">
            <a:avLst/>
          </a:prstGeom>
        </p:spPr>
        <p:txBody>
          <a:bodyPr/>
          <a:lstStyle/>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Kelima</a:t>
            </a:r>
            <a:r>
              <a:rPr lang="en-US" dirty="0">
                <a:solidFill>
                  <a:schemeClr val="tx2"/>
                </a:solidFill>
                <a:latin typeface="Book Antiqua" pitchFamily="18" charset="0"/>
              </a:rPr>
              <a:t> (</a:t>
            </a:r>
            <a:r>
              <a:rPr lang="en-US" dirty="0" err="1">
                <a:solidFill>
                  <a:schemeClr val="tx2"/>
                </a:solidFill>
                <a:latin typeface="Book Antiqua" pitchFamily="18" charset="0"/>
              </a:rPr>
              <a:t>Arah</a:t>
            </a:r>
            <a:r>
              <a:rPr lang="en-US" dirty="0">
                <a:solidFill>
                  <a:schemeClr val="tx2"/>
                </a:solidFill>
                <a:latin typeface="Book Antiqua" pitchFamily="18" charset="0"/>
              </a:rPr>
              <a:t> </a:t>
            </a:r>
            <a:r>
              <a:rPr lang="en-US" dirty="0" err="1">
                <a:solidFill>
                  <a:schemeClr val="tx2"/>
                </a:solidFill>
                <a:latin typeface="Book Antiqua" pitchFamily="18" charset="0"/>
              </a:rPr>
              <a:t>Proses</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Melambangkan</a:t>
            </a:r>
            <a:r>
              <a:rPr lang="en-US" dirty="0">
                <a:solidFill>
                  <a:schemeClr val="tx2"/>
                </a:solidFill>
                <a:latin typeface="Book Antiqua" pitchFamily="18" charset="0"/>
              </a:rPr>
              <a:t> </a:t>
            </a:r>
            <a:r>
              <a:rPr lang="en-US" dirty="0" err="1">
                <a:solidFill>
                  <a:schemeClr val="tx2"/>
                </a:solidFill>
                <a:latin typeface="Book Antiqua" pitchFamily="18" charset="0"/>
              </a:rPr>
              <a:t>arah</a:t>
            </a:r>
            <a:r>
              <a:rPr lang="en-US" dirty="0">
                <a:solidFill>
                  <a:schemeClr val="tx2"/>
                </a:solidFill>
                <a:latin typeface="Book Antiqua" pitchFamily="18" charset="0"/>
              </a:rPr>
              <a:t> </a:t>
            </a:r>
            <a:r>
              <a:rPr lang="en-US" dirty="0" err="1">
                <a:solidFill>
                  <a:schemeClr val="tx2"/>
                </a:solidFill>
                <a:latin typeface="Book Antiqua" pitchFamily="18" charset="0"/>
              </a:rPr>
              <a:t>proses</a:t>
            </a:r>
            <a:r>
              <a:rPr lang="en-US" dirty="0">
                <a:solidFill>
                  <a:schemeClr val="tx2"/>
                </a:solidFill>
                <a:latin typeface="Book Antiqua" pitchFamily="18" charset="0"/>
              </a:rPr>
              <a:t> </a:t>
            </a:r>
            <a:r>
              <a:rPr lang="en-US" dirty="0" err="1">
                <a:solidFill>
                  <a:schemeClr val="tx2"/>
                </a:solidFill>
                <a:latin typeface="Book Antiqua" pitchFamily="18" charset="0"/>
              </a:rPr>
              <a:t>kegiatan</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selanjutnya</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Penulisan</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sesuai</a:t>
            </a:r>
            <a:r>
              <a:rPr lang="en-US" dirty="0">
                <a:solidFill>
                  <a:schemeClr val="tx2"/>
                </a:solidFill>
                <a:latin typeface="Book Antiqua" pitchFamily="18" charset="0"/>
              </a:rPr>
              <a:t> </a:t>
            </a:r>
            <a:r>
              <a:rPr lang="en-US" dirty="0" err="1">
                <a:solidFill>
                  <a:schemeClr val="tx2"/>
                </a:solidFill>
                <a:latin typeface="Book Antiqua" pitchFamily="18" charset="0"/>
              </a:rPr>
              <a:t>kaidah</a:t>
            </a:r>
            <a:r>
              <a:rPr lang="en-US" dirty="0">
                <a:solidFill>
                  <a:schemeClr val="tx2"/>
                </a:solidFill>
                <a:latin typeface="Book Antiqua" pitchFamily="18" charset="0"/>
              </a:rPr>
              <a:t> yang </a:t>
            </a:r>
            <a:r>
              <a:rPr lang="en-US" dirty="0" err="1">
                <a:solidFill>
                  <a:schemeClr val="tx2"/>
                </a:solidFill>
                <a:latin typeface="Book Antiqua" pitchFamily="18" charset="0"/>
              </a:rPr>
              <a:t>berlaku</a:t>
            </a:r>
            <a:r>
              <a:rPr lang="en-US" dirty="0">
                <a:solidFill>
                  <a:schemeClr val="tx2"/>
                </a:solidFill>
                <a:latin typeface="Book Antiqua" pitchFamily="18" charset="0"/>
              </a:rPr>
              <a:t> </a:t>
            </a:r>
            <a:r>
              <a:rPr lang="en-US" dirty="0" err="1">
                <a:solidFill>
                  <a:schemeClr val="tx2"/>
                </a:solidFill>
                <a:latin typeface="Book Antiqua" pitchFamily="18" charset="0"/>
              </a:rPr>
              <a:t>pada</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yang </a:t>
            </a:r>
            <a:r>
              <a:rPr lang="en-US" dirty="0" err="1">
                <a:solidFill>
                  <a:schemeClr val="tx2"/>
                </a:solidFill>
                <a:latin typeface="Book Antiqua" pitchFamily="18" charset="0"/>
              </a:rPr>
              <a:t>dihubungkan</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Prinsip</a:t>
            </a:r>
            <a:r>
              <a:rPr lang="en-US" dirty="0">
                <a:solidFill>
                  <a:schemeClr val="tx2"/>
                </a:solidFill>
                <a:latin typeface="Book Antiqua" pitchFamily="18" charset="0"/>
              </a:rPr>
              <a:t> yang </a:t>
            </a:r>
            <a:r>
              <a:rPr lang="en-US" dirty="0" err="1">
                <a:solidFill>
                  <a:schemeClr val="tx2"/>
                </a:solidFill>
                <a:latin typeface="Book Antiqua" pitchFamily="18" charset="0"/>
              </a:rPr>
              <a:t>digunakan</a:t>
            </a:r>
            <a:r>
              <a:rPr lang="en-US" dirty="0">
                <a:solidFill>
                  <a:schemeClr val="tx2"/>
                </a:solidFill>
                <a:latin typeface="Book Antiqua" pitchFamily="18" charset="0"/>
              </a:rPr>
              <a:t>: </a:t>
            </a:r>
            <a:r>
              <a:rPr lang="en-US" i="1" dirty="0" err="1">
                <a:solidFill>
                  <a:schemeClr val="tx2"/>
                </a:solidFill>
                <a:latin typeface="Book Antiqua" pitchFamily="18" charset="0"/>
              </a:rPr>
              <a:t>Pertama</a:t>
            </a:r>
            <a:r>
              <a:rPr lang="en-US" dirty="0">
                <a:solidFill>
                  <a:schemeClr val="tx2"/>
                </a:solidFill>
                <a:latin typeface="Book Antiqua" pitchFamily="18" charset="0"/>
              </a:rPr>
              <a:t>, </a:t>
            </a:r>
            <a:r>
              <a:rPr lang="en-US" dirty="0" err="1">
                <a:solidFill>
                  <a:schemeClr val="tx2"/>
                </a:solidFill>
                <a:latin typeface="Book Antiqua" pitchFamily="18" charset="0"/>
              </a:rPr>
              <a:t>arah</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selalu</a:t>
            </a:r>
            <a:r>
              <a:rPr lang="en-US" dirty="0">
                <a:solidFill>
                  <a:schemeClr val="tx2"/>
                </a:solidFill>
                <a:latin typeface="Book Antiqua" pitchFamily="18" charset="0"/>
              </a:rPr>
              <a:t> </a:t>
            </a:r>
            <a:r>
              <a:rPr lang="en-US" dirty="0" err="1">
                <a:solidFill>
                  <a:schemeClr val="tx2"/>
                </a:solidFill>
                <a:latin typeface="Book Antiqua" pitchFamily="18" charset="0"/>
              </a:rPr>
              <a:t>jatuh</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atas</a:t>
            </a:r>
            <a:r>
              <a:rPr lang="en-US" dirty="0">
                <a:solidFill>
                  <a:schemeClr val="tx2"/>
                </a:solidFill>
                <a:latin typeface="Book Antiqua" pitchFamily="18" charset="0"/>
              </a:rPr>
              <a:t> </a:t>
            </a:r>
            <a:r>
              <a:rPr lang="en-US" dirty="0" err="1">
                <a:solidFill>
                  <a:schemeClr val="tx2"/>
                </a:solidFill>
                <a:latin typeface="Book Antiqua" pitchFamily="18" charset="0"/>
              </a:rPr>
              <a:t>menuju</a:t>
            </a:r>
            <a:r>
              <a:rPr lang="en-US" dirty="0">
                <a:solidFill>
                  <a:schemeClr val="tx2"/>
                </a:solidFill>
                <a:latin typeface="Book Antiqua" pitchFamily="18" charset="0"/>
              </a:rPr>
              <a:t> </a:t>
            </a:r>
            <a:r>
              <a:rPr lang="en-US" dirty="0" err="1">
                <a:solidFill>
                  <a:schemeClr val="tx2"/>
                </a:solidFill>
                <a:latin typeface="Book Antiqua" pitchFamily="18" charset="0"/>
              </a:rPr>
              <a:t>ke</a:t>
            </a:r>
            <a:r>
              <a:rPr lang="en-US" dirty="0">
                <a:solidFill>
                  <a:schemeClr val="tx2"/>
                </a:solidFill>
                <a:latin typeface="Book Antiqua" pitchFamily="18" charset="0"/>
              </a:rPr>
              <a:t> </a:t>
            </a:r>
            <a:r>
              <a:rPr lang="en-US" dirty="0" err="1">
                <a:solidFill>
                  <a:schemeClr val="tx2"/>
                </a:solidFill>
                <a:latin typeface="Book Antiqua" pitchFamily="18" charset="0"/>
              </a:rPr>
              <a:t>sisi</a:t>
            </a:r>
            <a:r>
              <a:rPr lang="en-US" dirty="0">
                <a:solidFill>
                  <a:schemeClr val="tx2"/>
                </a:solidFill>
                <a:latin typeface="Book Antiqua" pitchFamily="18" charset="0"/>
              </a:rPr>
              <a:t> </a:t>
            </a:r>
            <a:r>
              <a:rPr lang="en-US" dirty="0" err="1">
                <a:solidFill>
                  <a:schemeClr val="tx2"/>
                </a:solidFill>
                <a:latin typeface="Book Antiqua" pitchFamily="18" charset="0"/>
              </a:rPr>
              <a:t>atas</a:t>
            </a:r>
            <a:r>
              <a:rPr lang="en-US" dirty="0">
                <a:solidFill>
                  <a:schemeClr val="tx2"/>
                </a:solidFill>
                <a:latin typeface="Book Antiqua" pitchFamily="18" charset="0"/>
              </a:rPr>
              <a:t> </a:t>
            </a:r>
            <a:r>
              <a:rPr lang="en-US" dirty="0" err="1">
                <a:solidFill>
                  <a:schemeClr val="tx2"/>
                </a:solidFill>
                <a:latin typeface="Book Antiqua" pitchFamily="18" charset="0"/>
              </a:rPr>
              <a:t>tengah</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kecuali</a:t>
            </a:r>
            <a:r>
              <a:rPr lang="en-US" dirty="0">
                <a:solidFill>
                  <a:schemeClr val="tx2"/>
                </a:solidFill>
                <a:latin typeface="Book Antiqua" pitchFamily="18" charset="0"/>
              </a:rPr>
              <a:t> </a:t>
            </a:r>
            <a:r>
              <a:rPr lang="en-US" dirty="0" err="1">
                <a:solidFill>
                  <a:schemeClr val="tx2"/>
                </a:solidFill>
                <a:latin typeface="Book Antiqua" pitchFamily="18" charset="0"/>
              </a:rPr>
              <a:t>untuk</a:t>
            </a:r>
            <a:r>
              <a:rPr lang="en-US" dirty="0">
                <a:solidFill>
                  <a:schemeClr val="tx2"/>
                </a:solidFill>
                <a:latin typeface="Book Antiqua" pitchFamily="18" charset="0"/>
              </a:rPr>
              <a:t> </a:t>
            </a:r>
            <a:r>
              <a:rPr lang="en-US" dirty="0" err="1">
                <a:solidFill>
                  <a:schemeClr val="tx2"/>
                </a:solidFill>
                <a:latin typeface="Book Antiqua" pitchFamily="18" charset="0"/>
              </a:rPr>
              <a:t>arah</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balikan</a:t>
            </a:r>
            <a:r>
              <a:rPr lang="en-US" dirty="0">
                <a:solidFill>
                  <a:schemeClr val="tx2"/>
                </a:solidFill>
                <a:latin typeface="Book Antiqua" pitchFamily="18" charset="0"/>
              </a:rPr>
              <a:t> yang </a:t>
            </a:r>
            <a:r>
              <a:rPr lang="en-US" dirty="0" err="1">
                <a:solidFill>
                  <a:schemeClr val="tx2"/>
                </a:solidFill>
                <a:latin typeface="Book Antiqua" pitchFamily="18" charset="0"/>
              </a:rPr>
              <a:t>tergantung</a:t>
            </a:r>
            <a:r>
              <a:rPr lang="en-US" dirty="0">
                <a:solidFill>
                  <a:schemeClr val="tx2"/>
                </a:solidFill>
                <a:latin typeface="Book Antiqua" pitchFamily="18" charset="0"/>
              </a:rPr>
              <a:t> </a:t>
            </a:r>
            <a:r>
              <a:rPr lang="en-US" dirty="0" err="1">
                <a:solidFill>
                  <a:schemeClr val="tx2"/>
                </a:solidFill>
                <a:latin typeface="Book Antiqua" pitchFamily="18" charset="0"/>
              </a:rPr>
              <a:t>pada</a:t>
            </a:r>
            <a:r>
              <a:rPr lang="en-US" dirty="0">
                <a:solidFill>
                  <a:schemeClr val="tx2"/>
                </a:solidFill>
                <a:latin typeface="Book Antiqua" pitchFamily="18" charset="0"/>
              </a:rPr>
              <a:t> </a:t>
            </a:r>
            <a:r>
              <a:rPr lang="en-US" dirty="0" err="1">
                <a:solidFill>
                  <a:schemeClr val="tx2"/>
                </a:solidFill>
                <a:latin typeface="Book Antiqua" pitchFamily="18" charset="0"/>
              </a:rPr>
              <a:t>kondisi</a:t>
            </a:r>
            <a:r>
              <a:rPr lang="en-US" dirty="0">
                <a:solidFill>
                  <a:schemeClr val="tx2"/>
                </a:solidFill>
                <a:latin typeface="Book Antiqua" pitchFamily="18" charset="0"/>
              </a:rPr>
              <a:t> yang </a:t>
            </a:r>
            <a:r>
              <a:rPr lang="en-US" dirty="0" err="1">
                <a:solidFill>
                  <a:schemeClr val="tx2"/>
                </a:solidFill>
                <a:latin typeface="Book Antiqua" pitchFamily="18" charset="0"/>
              </a:rPr>
              <a:t>dihadapi</a:t>
            </a:r>
            <a:r>
              <a:rPr lang="en-US" dirty="0">
                <a:solidFill>
                  <a:schemeClr val="tx2"/>
                </a:solidFill>
                <a:latin typeface="Book Antiqua" pitchFamily="18" charset="0"/>
              </a:rPr>
              <a:t>: </a:t>
            </a:r>
            <a:r>
              <a:rPr lang="en-US" dirty="0" err="1">
                <a:solidFill>
                  <a:schemeClr val="tx2"/>
                </a:solidFill>
                <a:latin typeface="Book Antiqua" pitchFamily="18" charset="0"/>
              </a:rPr>
              <a:t>bisa</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bawah</a:t>
            </a:r>
            <a:r>
              <a:rPr lang="en-US" dirty="0">
                <a:solidFill>
                  <a:schemeClr val="tx2"/>
                </a:solidFill>
                <a:latin typeface="Book Antiqua" pitchFamily="18" charset="0"/>
              </a:rPr>
              <a:t> </a:t>
            </a:r>
            <a:r>
              <a:rPr lang="en-US" dirty="0" err="1">
                <a:solidFill>
                  <a:schemeClr val="tx2"/>
                </a:solidFill>
                <a:latin typeface="Book Antiqua" pitchFamily="18" charset="0"/>
              </a:rPr>
              <a:t>ke</a:t>
            </a:r>
            <a:r>
              <a:rPr lang="en-US" dirty="0">
                <a:solidFill>
                  <a:schemeClr val="tx2"/>
                </a:solidFill>
                <a:latin typeface="Book Antiqua" pitchFamily="18" charset="0"/>
              </a:rPr>
              <a:t> </a:t>
            </a:r>
            <a:r>
              <a:rPr lang="en-US" dirty="0" err="1">
                <a:solidFill>
                  <a:schemeClr val="tx2"/>
                </a:solidFill>
                <a:latin typeface="Book Antiqua" pitchFamily="18" charset="0"/>
              </a:rPr>
              <a:t>atas</a:t>
            </a:r>
            <a:r>
              <a:rPr lang="en-US" dirty="0">
                <a:solidFill>
                  <a:schemeClr val="tx2"/>
                </a:solidFill>
                <a:latin typeface="Book Antiqua" pitchFamily="18" charset="0"/>
              </a:rPr>
              <a:t> </a:t>
            </a:r>
            <a:r>
              <a:rPr lang="en-US" dirty="0" err="1">
                <a:solidFill>
                  <a:schemeClr val="tx2"/>
                </a:solidFill>
                <a:latin typeface="Book Antiqua" pitchFamily="18" charset="0"/>
              </a:rPr>
              <a:t>dan</a:t>
            </a:r>
            <a:r>
              <a:rPr lang="en-US" dirty="0">
                <a:solidFill>
                  <a:schemeClr val="tx2"/>
                </a:solidFill>
                <a:latin typeface="Book Antiqua" pitchFamily="18" charset="0"/>
              </a:rPr>
              <a:t> </a:t>
            </a:r>
            <a:r>
              <a:rPr lang="en-US" dirty="0" err="1">
                <a:solidFill>
                  <a:schemeClr val="tx2"/>
                </a:solidFill>
                <a:latin typeface="Book Antiqua" pitchFamily="18" charset="0"/>
              </a:rPr>
              <a:t>bisa</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sisi</a:t>
            </a:r>
            <a:r>
              <a:rPr lang="en-US" dirty="0">
                <a:solidFill>
                  <a:schemeClr val="tx2"/>
                </a:solidFill>
                <a:latin typeface="Book Antiqua" pitchFamily="18" charset="0"/>
              </a:rPr>
              <a:t> </a:t>
            </a:r>
            <a:r>
              <a:rPr lang="en-US" dirty="0" err="1">
                <a:solidFill>
                  <a:schemeClr val="tx2"/>
                </a:solidFill>
                <a:latin typeface="Book Antiqua" pitchFamily="18" charset="0"/>
              </a:rPr>
              <a:t>kanan</a:t>
            </a:r>
            <a:r>
              <a:rPr lang="en-US" dirty="0">
                <a:solidFill>
                  <a:schemeClr val="tx2"/>
                </a:solidFill>
                <a:latin typeface="Book Antiqua" pitchFamily="18" charset="0"/>
              </a:rPr>
              <a:t> </a:t>
            </a:r>
            <a:r>
              <a:rPr lang="en-US" dirty="0" err="1">
                <a:solidFill>
                  <a:schemeClr val="tx2"/>
                </a:solidFill>
                <a:latin typeface="Book Antiqua" pitchFamily="18" charset="0"/>
              </a:rPr>
              <a:t>ataupun</a:t>
            </a:r>
            <a:r>
              <a:rPr lang="en-US" dirty="0">
                <a:solidFill>
                  <a:schemeClr val="tx2"/>
                </a:solidFill>
                <a:latin typeface="Book Antiqua" pitchFamily="18" charset="0"/>
              </a:rPr>
              <a:t> </a:t>
            </a:r>
            <a:r>
              <a:rPr lang="en-US" dirty="0" err="1">
                <a:solidFill>
                  <a:schemeClr val="tx2"/>
                </a:solidFill>
                <a:latin typeface="Book Antiqua" pitchFamily="18" charset="0"/>
              </a:rPr>
              <a:t>kiri</a:t>
            </a:r>
            <a:r>
              <a:rPr lang="en-US" dirty="0">
                <a:solidFill>
                  <a:schemeClr val="tx2"/>
                </a:solidFill>
                <a:latin typeface="Book Antiqua" pitchFamily="18" charset="0"/>
              </a:rPr>
              <a:t>. </a:t>
            </a:r>
            <a:r>
              <a:rPr lang="en-US" i="1" dirty="0" err="1">
                <a:solidFill>
                  <a:schemeClr val="tx2"/>
                </a:solidFill>
                <a:latin typeface="Book Antiqua" pitchFamily="18" charset="0"/>
              </a:rPr>
              <a:t>Kedua</a:t>
            </a:r>
            <a:r>
              <a:rPr lang="en-US" dirty="0">
                <a:solidFill>
                  <a:schemeClr val="tx2"/>
                </a:solidFill>
                <a:latin typeface="Book Antiqua" pitchFamily="18" charset="0"/>
              </a:rPr>
              <a:t>, </a:t>
            </a:r>
            <a:r>
              <a:rPr lang="en-US" dirty="0" err="1">
                <a:solidFill>
                  <a:schemeClr val="tx2"/>
                </a:solidFill>
                <a:latin typeface="Book Antiqua" pitchFamily="18" charset="0"/>
              </a:rPr>
              <a:t>tanda</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tidak</a:t>
            </a:r>
            <a:r>
              <a:rPr lang="en-US" dirty="0">
                <a:solidFill>
                  <a:schemeClr val="tx2"/>
                </a:solidFill>
                <a:latin typeface="Book Antiqua" pitchFamily="18" charset="0"/>
              </a:rPr>
              <a:t> </a:t>
            </a:r>
            <a:r>
              <a:rPr lang="en-US" dirty="0" err="1">
                <a:solidFill>
                  <a:schemeClr val="tx2"/>
                </a:solidFill>
                <a:latin typeface="Book Antiqua" pitchFamily="18" charset="0"/>
              </a:rPr>
              <a:t>boleh</a:t>
            </a:r>
            <a:r>
              <a:rPr lang="en-US" dirty="0">
                <a:solidFill>
                  <a:schemeClr val="tx2"/>
                </a:solidFill>
                <a:latin typeface="Book Antiqua" pitchFamily="18" charset="0"/>
              </a:rPr>
              <a:t> </a:t>
            </a:r>
            <a:r>
              <a:rPr lang="en-US" dirty="0" err="1">
                <a:solidFill>
                  <a:schemeClr val="tx2"/>
                </a:solidFill>
                <a:latin typeface="Book Antiqua" pitchFamily="18" charset="0"/>
              </a:rPr>
              <a:t>bersilangan</a:t>
            </a:r>
            <a:r>
              <a:rPr lang="en-US" dirty="0">
                <a:solidFill>
                  <a:schemeClr val="tx2"/>
                </a:solidFill>
                <a:latin typeface="Book Antiqua" pitchFamily="18" charset="0"/>
              </a:rPr>
              <a:t> </a:t>
            </a:r>
            <a:r>
              <a:rPr lang="en-US" dirty="0" err="1">
                <a:solidFill>
                  <a:schemeClr val="tx2"/>
                </a:solidFill>
                <a:latin typeface="Book Antiqua" pitchFamily="18" charset="0"/>
              </a:rPr>
              <a:t>seandanya</a:t>
            </a:r>
            <a:r>
              <a:rPr lang="en-US" dirty="0">
                <a:solidFill>
                  <a:schemeClr val="tx2"/>
                </a:solidFill>
                <a:latin typeface="Book Antiqua" pitchFamily="18" charset="0"/>
              </a:rPr>
              <a:t> </a:t>
            </a:r>
            <a:r>
              <a:rPr lang="en-US" dirty="0" err="1">
                <a:solidFill>
                  <a:schemeClr val="tx2"/>
                </a:solidFill>
                <a:latin typeface="Book Antiqua" pitchFamily="18" charset="0"/>
              </a:rPr>
              <a:t>terpaksa</a:t>
            </a:r>
            <a:r>
              <a:rPr lang="en-US" dirty="0">
                <a:solidFill>
                  <a:schemeClr val="tx2"/>
                </a:solidFill>
                <a:latin typeface="Book Antiqua" pitchFamily="18" charset="0"/>
              </a:rPr>
              <a:t> </a:t>
            </a:r>
            <a:r>
              <a:rPr lang="en-US" dirty="0" err="1">
                <a:solidFill>
                  <a:schemeClr val="tx2"/>
                </a:solidFill>
                <a:latin typeface="Book Antiqua" pitchFamily="18" charset="0"/>
              </a:rPr>
              <a:t>bersilangan</a:t>
            </a:r>
            <a:r>
              <a:rPr lang="en-US" dirty="0">
                <a:solidFill>
                  <a:schemeClr val="tx2"/>
                </a:solidFill>
                <a:latin typeface="Book Antiqua" pitchFamily="18" charset="0"/>
              </a:rPr>
              <a:t> </a:t>
            </a:r>
            <a:r>
              <a:rPr lang="en-US" dirty="0" err="1">
                <a:solidFill>
                  <a:schemeClr val="tx2"/>
                </a:solidFill>
                <a:latin typeface="Book Antiqua" pitchFamily="18" charset="0"/>
              </a:rPr>
              <a:t>maka</a:t>
            </a:r>
            <a:r>
              <a:rPr lang="en-US" dirty="0">
                <a:solidFill>
                  <a:schemeClr val="tx2"/>
                </a:solidFill>
                <a:latin typeface="Book Antiqua" pitchFamily="18" charset="0"/>
              </a:rPr>
              <a:t> </a:t>
            </a:r>
            <a:r>
              <a:rPr lang="en-US" dirty="0" err="1">
                <a:solidFill>
                  <a:schemeClr val="tx2"/>
                </a:solidFill>
                <a:latin typeface="Book Antiqua" pitchFamily="18" charset="0"/>
              </a:rPr>
              <a:t>digambarkan</a:t>
            </a:r>
            <a:r>
              <a:rPr lang="en-US" dirty="0">
                <a:solidFill>
                  <a:schemeClr val="tx2"/>
                </a:solidFill>
                <a:latin typeface="Book Antiqua" pitchFamily="18" charset="0"/>
              </a:rPr>
              <a:t> </a:t>
            </a:r>
            <a:r>
              <a:rPr lang="en-US" dirty="0" err="1">
                <a:solidFill>
                  <a:schemeClr val="tx2"/>
                </a:solidFill>
                <a:latin typeface="Book Antiqua" pitchFamily="18" charset="0"/>
              </a:rPr>
              <a:t>dengan</a:t>
            </a:r>
            <a:r>
              <a:rPr lang="en-US" dirty="0">
                <a:solidFill>
                  <a:schemeClr val="tx2"/>
                </a:solidFill>
                <a:latin typeface="Book Antiqua" pitchFamily="18" charset="0"/>
              </a:rPr>
              <a:t>  </a:t>
            </a:r>
            <a:r>
              <a:rPr lang="en-US" dirty="0" err="1">
                <a:solidFill>
                  <a:schemeClr val="tx2"/>
                </a:solidFill>
                <a:latin typeface="Book Antiqua" pitchFamily="18" charset="0"/>
              </a:rPr>
              <a:t>tanda</a:t>
            </a:r>
            <a:r>
              <a:rPr lang="en-US" dirty="0">
                <a:solidFill>
                  <a:schemeClr val="tx2"/>
                </a:solidFill>
                <a:latin typeface="Book Antiqua" pitchFamily="18" charset="0"/>
              </a:rPr>
              <a:t> “</a:t>
            </a:r>
            <a:r>
              <a:rPr lang="el-GR" dirty="0">
                <a:solidFill>
                  <a:schemeClr val="tx2"/>
                </a:solidFill>
                <a:latin typeface="Book Antiqua" pitchFamily="18" charset="0"/>
              </a:rPr>
              <a:t>Ω</a:t>
            </a:r>
            <a:r>
              <a:rPr lang="en-US" dirty="0">
                <a:solidFill>
                  <a:schemeClr val="tx2"/>
                </a:solidFill>
                <a:latin typeface="Book Antiqua" pitchFamily="18" charset="0"/>
              </a:rPr>
              <a:t> = omega” </a:t>
            </a:r>
          </a:p>
        </p:txBody>
      </p:sp>
      <p:sp>
        <p:nvSpPr>
          <p:cNvPr id="5" name="Subtitle 2"/>
          <p:cNvSpPr txBox="1">
            <a:spLocks/>
          </p:cNvSpPr>
          <p:nvPr/>
        </p:nvSpPr>
        <p:spPr>
          <a:xfrm>
            <a:off x="2895600" y="1447800"/>
            <a:ext cx="2286000" cy="457200"/>
          </a:xfrm>
          <a:prstGeom prst="rect">
            <a:avLst/>
          </a:prstGeom>
        </p:spPr>
        <p:txBody>
          <a:bodyPr/>
          <a:lstStyle/>
          <a:p>
            <a:pPr marL="342900" indent="-342900">
              <a:spcBef>
                <a:spcPct val="20000"/>
              </a:spcBef>
              <a:buClr>
                <a:schemeClr val="accent1"/>
              </a:buClr>
              <a:buSzPct val="70000"/>
              <a:defRPr/>
            </a:pPr>
            <a:r>
              <a:rPr lang="en-US" sz="1600" b="1" dirty="0">
                <a:solidFill>
                  <a:schemeClr val="tx2"/>
                </a:solidFill>
              </a:rPr>
              <a:t>(Arrow)</a:t>
            </a:r>
          </a:p>
        </p:txBody>
      </p:sp>
      <p:cxnSp>
        <p:nvCxnSpPr>
          <p:cNvPr id="9" name="Straight Arrow Connector 8"/>
          <p:cNvCxnSpPr/>
          <p:nvPr/>
        </p:nvCxnSpPr>
        <p:spPr>
          <a:xfrm>
            <a:off x="2286000" y="16002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F2BB373-6AB2-8F1E-B3E5-429EEA0164B4}"/>
              </a:ext>
            </a:extLst>
          </p:cNvPr>
          <p:cNvSpPr>
            <a:spLocks noGrp="1"/>
          </p:cNvSpPr>
          <p:nvPr>
            <p:ph type="title" idx="4294967295"/>
          </p:nvPr>
        </p:nvSpPr>
        <p:spPr>
          <a:xfrm>
            <a:off x="0" y="452438"/>
            <a:ext cx="5638800" cy="1143000"/>
          </a:xfrm>
        </p:spPr>
        <p:txBody>
          <a:bodyPr/>
          <a:lstStyle/>
          <a:p>
            <a:pPr eaLnBrk="1" hangingPunct="1"/>
            <a:r>
              <a:rPr lang="en-US" altLang="en-US" b="1" dirty="0"/>
              <a:t>DARI PELAKSANA  </a:t>
            </a:r>
          </a:p>
        </p:txBody>
      </p:sp>
      <p:sp>
        <p:nvSpPr>
          <p:cNvPr id="6" name="Subtitle 2">
            <a:extLst>
              <a:ext uri="{FF2B5EF4-FFF2-40B4-BE49-F238E27FC236}">
                <a16:creationId xmlns:a16="http://schemas.microsoft.com/office/drawing/2014/main" id="{4199A892-BE0E-1F1D-B8C7-6D1C13E116D1}"/>
              </a:ext>
            </a:extLst>
          </p:cNvPr>
          <p:cNvSpPr txBox="1">
            <a:spLocks/>
          </p:cNvSpPr>
          <p:nvPr/>
        </p:nvSpPr>
        <p:spPr>
          <a:xfrm>
            <a:off x="201637" y="990600"/>
            <a:ext cx="11788726" cy="4876800"/>
          </a:xfrm>
          <a:prstGeom prst="rect">
            <a:avLst/>
          </a:prstGeom>
        </p:spPr>
        <p:txBody>
          <a:bodyPr/>
          <a:lstStyle/>
          <a:p>
            <a:pPr defTabSz="914400" eaLnBrk="1" fontAlgn="auto" hangingPunct="1">
              <a:spcBef>
                <a:spcPct val="20000"/>
              </a:spcBef>
              <a:spcAft>
                <a:spcPts val="0"/>
              </a:spcAft>
              <a:buFont typeface="Wingdings 2" pitchFamily="18" charset="2"/>
              <a:buChar char="R"/>
              <a:defRPr/>
            </a:pPr>
            <a:r>
              <a:rPr lang="en-US" sz="2400" b="1" dirty="0">
                <a:solidFill>
                  <a:prstClr val="black">
                    <a:tint val="75000"/>
                  </a:prstClr>
                </a:solidFill>
                <a:latin typeface="+mn-lt"/>
              </a:rPr>
              <a:t>  </a:t>
            </a:r>
            <a:r>
              <a:rPr lang="en-US" sz="2400" b="1" dirty="0">
                <a:solidFill>
                  <a:srgbClr val="C0504D">
                    <a:lumMod val="50000"/>
                  </a:srgbClr>
                </a:solidFill>
                <a:latin typeface="+mn-lt"/>
              </a:rPr>
              <a:t>SOP ADMINISTRATIF</a:t>
            </a:r>
          </a:p>
          <a:p>
            <a:pPr marL="519113" defTabSz="914400" eaLnBrk="1" fontAlgn="auto" hangingPunct="1">
              <a:spcBef>
                <a:spcPts val="0"/>
              </a:spcBef>
              <a:spcAft>
                <a:spcPts val="0"/>
              </a:spcAft>
              <a:buFont typeface="Wingdings"/>
              <a:buChar char="à"/>
              <a:defRPr/>
            </a:pPr>
            <a:r>
              <a:rPr lang="en-US" sz="2400" b="1" dirty="0">
                <a:solidFill>
                  <a:prstClr val="black"/>
                </a:solidFill>
                <a:latin typeface="+mn-lt"/>
                <a:sym typeface="Wingdings" pitchFamily="2" charset="2"/>
              </a:rPr>
              <a:t> </a:t>
            </a:r>
            <a:r>
              <a:rPr lang="en-US" sz="2400" dirty="0" err="1">
                <a:solidFill>
                  <a:prstClr val="black"/>
                </a:solidFill>
                <a:latin typeface="+mn-lt"/>
                <a:sym typeface="Wingdings" pitchFamily="2" charset="2"/>
              </a:rPr>
              <a:t>Aktor</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lebih</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dari</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satu</a:t>
            </a:r>
            <a:endParaRPr lang="en-US" sz="2400" dirty="0">
              <a:solidFill>
                <a:prstClr val="black"/>
              </a:solidFill>
              <a:latin typeface="+mn-lt"/>
              <a:sym typeface="Wingdings" pitchFamily="2" charset="2"/>
            </a:endParaRPr>
          </a:p>
          <a:p>
            <a:pPr marL="519113" defTabSz="914400" eaLnBrk="1" fontAlgn="auto" hangingPunct="1">
              <a:spcBef>
                <a:spcPts val="0"/>
              </a:spcBef>
              <a:spcAft>
                <a:spcPts val="0"/>
              </a:spcAft>
              <a:buFont typeface="Wingdings"/>
              <a:buChar char="à"/>
              <a:defRPr/>
            </a:pP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Berisi</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langkah-langkah</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kegiatan</a:t>
            </a:r>
            <a:endParaRPr lang="en-US" sz="2400" dirty="0">
              <a:solidFill>
                <a:prstClr val="black"/>
              </a:solidFill>
              <a:latin typeface="+mn-lt"/>
              <a:sym typeface="Wingdings" pitchFamily="2" charset="2"/>
            </a:endParaRPr>
          </a:p>
          <a:p>
            <a:pPr marL="519113" defTabSz="914400" eaLnBrk="1" fontAlgn="auto" hangingPunct="1">
              <a:spcBef>
                <a:spcPts val="0"/>
              </a:spcBef>
              <a:spcAft>
                <a:spcPts val="0"/>
              </a:spcAft>
              <a:defRPr/>
            </a:pPr>
            <a:r>
              <a:rPr lang="en-US" sz="2400" dirty="0" err="1">
                <a:solidFill>
                  <a:prstClr val="black"/>
                </a:solidFill>
                <a:latin typeface="+mn-lt"/>
                <a:sym typeface="Wingdings" pitchFamily="2" charset="2"/>
              </a:rPr>
              <a:t>Cth</a:t>
            </a:r>
            <a:r>
              <a:rPr lang="en-US" sz="2400" dirty="0">
                <a:solidFill>
                  <a:prstClr val="black"/>
                </a:solidFill>
                <a:latin typeface="+mn-lt"/>
                <a:sym typeface="Wingdings" pitchFamily="2" charset="2"/>
              </a:rPr>
              <a:t>: </a:t>
            </a:r>
            <a:r>
              <a:rPr lang="id-ID" sz="2400" dirty="0">
                <a:solidFill>
                  <a:prstClr val="black"/>
                </a:solidFill>
                <a:latin typeface="+mn-lt"/>
                <a:sym typeface="Wingdings" pitchFamily="2" charset="2"/>
              </a:rPr>
              <a:t> </a:t>
            </a:r>
            <a:r>
              <a:rPr lang="en-US" sz="2400" dirty="0">
                <a:solidFill>
                  <a:prstClr val="black"/>
                </a:solidFill>
                <a:latin typeface="+mn-lt"/>
                <a:sym typeface="Wingdings" pitchFamily="2" charset="2"/>
              </a:rPr>
              <a:t>SOP </a:t>
            </a:r>
            <a:r>
              <a:rPr lang="en-US" sz="2400" dirty="0" err="1">
                <a:solidFill>
                  <a:prstClr val="black"/>
                </a:solidFill>
                <a:latin typeface="+mn-lt"/>
                <a:sym typeface="Wingdings" pitchFamily="2" charset="2"/>
              </a:rPr>
              <a:t>Penanganan</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Surat</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Masuk</a:t>
            </a:r>
            <a:r>
              <a:rPr lang="en-US" sz="2400" dirty="0">
                <a:solidFill>
                  <a:prstClr val="black"/>
                </a:solidFill>
                <a:latin typeface="+mn-lt"/>
                <a:sym typeface="Wingdings" pitchFamily="2" charset="2"/>
              </a:rPr>
              <a:t> (A-UA)</a:t>
            </a:r>
          </a:p>
          <a:p>
            <a:pPr marL="519113" defTabSz="914400" eaLnBrk="1" fontAlgn="auto" hangingPunct="1">
              <a:spcBef>
                <a:spcPts val="0"/>
              </a:spcBef>
              <a:spcAft>
                <a:spcPts val="0"/>
              </a:spcAft>
              <a:defRPr/>
            </a:pPr>
            <a:r>
              <a:rPr lang="en-US" sz="2400" dirty="0">
                <a:solidFill>
                  <a:prstClr val="black"/>
                </a:solidFill>
                <a:latin typeface="+mn-lt"/>
                <a:sym typeface="Wingdings" pitchFamily="2" charset="2"/>
              </a:rPr>
              <a:t>          SOP </a:t>
            </a:r>
            <a:r>
              <a:rPr lang="en-US" sz="2400" dirty="0" err="1">
                <a:solidFill>
                  <a:prstClr val="black"/>
                </a:solidFill>
                <a:latin typeface="+mn-lt"/>
                <a:sym typeface="Wingdings" pitchFamily="2" charset="2"/>
              </a:rPr>
              <a:t>Pelayanan</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Pengujian</a:t>
            </a:r>
            <a:r>
              <a:rPr lang="en-US" sz="2400" dirty="0">
                <a:solidFill>
                  <a:prstClr val="black"/>
                </a:solidFill>
                <a:latin typeface="+mn-lt"/>
                <a:sym typeface="Wingdings" pitchFamily="2" charset="2"/>
              </a:rPr>
              <a:t> </a:t>
            </a:r>
            <a:r>
              <a:rPr lang="en-US" sz="2400" dirty="0" err="1">
                <a:solidFill>
                  <a:prstClr val="black"/>
                </a:solidFill>
                <a:latin typeface="+mn-lt"/>
                <a:sym typeface="Wingdings" pitchFamily="2" charset="2"/>
              </a:rPr>
              <a:t>Sampel</a:t>
            </a:r>
            <a:r>
              <a:rPr lang="en-US" sz="2400" dirty="0">
                <a:solidFill>
                  <a:prstClr val="black"/>
                </a:solidFill>
                <a:latin typeface="+mn-lt"/>
                <a:sym typeface="Wingdings" pitchFamily="2" charset="2"/>
              </a:rPr>
              <a:t> di Lab. </a:t>
            </a:r>
            <a:endParaRPr lang="id-ID" sz="2400" dirty="0">
              <a:solidFill>
                <a:prstClr val="black"/>
              </a:solidFill>
              <a:latin typeface="+mn-lt"/>
              <a:sym typeface="Wingdings" pitchFamily="2" charset="2"/>
            </a:endParaRPr>
          </a:p>
          <a:p>
            <a:pPr marL="519113" defTabSz="914400" eaLnBrk="1" fontAlgn="auto" hangingPunct="1">
              <a:spcBef>
                <a:spcPts val="0"/>
              </a:spcBef>
              <a:spcAft>
                <a:spcPts val="0"/>
              </a:spcAft>
              <a:defRPr/>
            </a:pPr>
            <a:r>
              <a:rPr lang="id-ID" sz="2400" dirty="0">
                <a:solidFill>
                  <a:prstClr val="black"/>
                </a:solidFill>
                <a:latin typeface="+mn-lt"/>
                <a:sym typeface="Wingdings" pitchFamily="2" charset="2"/>
              </a:rPr>
              <a:t>	    </a:t>
            </a:r>
            <a:r>
              <a:rPr lang="en-US" sz="2400" dirty="0">
                <a:solidFill>
                  <a:prstClr val="black"/>
                </a:solidFill>
                <a:latin typeface="+mn-lt"/>
                <a:sym typeface="Wingdings" pitchFamily="2" charset="2"/>
              </a:rPr>
              <a:t>(A-UT)</a:t>
            </a:r>
          </a:p>
          <a:p>
            <a:pPr marL="519113" defTabSz="914400" eaLnBrk="1" fontAlgn="auto" hangingPunct="1">
              <a:spcBef>
                <a:spcPct val="20000"/>
              </a:spcBef>
              <a:spcAft>
                <a:spcPts val="0"/>
              </a:spcAft>
              <a:defRPr/>
            </a:pPr>
            <a:endParaRPr lang="en-US" sz="2400" b="1" dirty="0">
              <a:solidFill>
                <a:prstClr val="black">
                  <a:tint val="75000"/>
                </a:prstClr>
              </a:solidFill>
              <a:latin typeface="+mn-lt"/>
            </a:endParaRPr>
          </a:p>
          <a:p>
            <a:pPr defTabSz="914400" eaLnBrk="1" fontAlgn="auto" hangingPunct="1">
              <a:spcBef>
                <a:spcPct val="20000"/>
              </a:spcBef>
              <a:spcAft>
                <a:spcPts val="0"/>
              </a:spcAft>
              <a:buFont typeface="Wingdings 2" pitchFamily="18" charset="2"/>
              <a:buChar char="R"/>
              <a:defRPr/>
            </a:pPr>
            <a:r>
              <a:rPr lang="en-US" sz="2400" b="1" dirty="0">
                <a:solidFill>
                  <a:prstClr val="black">
                    <a:tint val="75000"/>
                  </a:prstClr>
                </a:solidFill>
                <a:latin typeface="+mn-lt"/>
              </a:rPr>
              <a:t>   </a:t>
            </a:r>
            <a:r>
              <a:rPr lang="en-US" sz="2400" b="1" dirty="0">
                <a:solidFill>
                  <a:srgbClr val="0070C0"/>
                </a:solidFill>
                <a:latin typeface="+mn-lt"/>
              </a:rPr>
              <a:t>SOP TEKNIS</a:t>
            </a:r>
          </a:p>
          <a:p>
            <a:pPr marL="519113" defTabSz="914400" eaLnBrk="1" fontAlgn="auto" hangingPunct="1">
              <a:spcBef>
                <a:spcPts val="0"/>
              </a:spcBef>
              <a:spcAft>
                <a:spcPts val="0"/>
              </a:spcAft>
              <a:buFont typeface="Wingdings"/>
              <a:buChar char="à"/>
              <a:defRPr/>
            </a:pPr>
            <a:r>
              <a:rPr lang="en-US" sz="2400" b="1" dirty="0">
                <a:solidFill>
                  <a:prstClr val="black">
                    <a:tint val="75000"/>
                  </a:prstClr>
                </a:solidFill>
                <a:latin typeface="+mn-lt"/>
                <a:sym typeface="Wingdings" pitchFamily="2" charset="2"/>
              </a:rPr>
              <a:t> </a:t>
            </a:r>
            <a:r>
              <a:rPr lang="en-US" sz="2400" b="1" dirty="0" err="1">
                <a:solidFill>
                  <a:srgbClr val="1F497D">
                    <a:lumMod val="75000"/>
                  </a:srgbClr>
                </a:solidFill>
                <a:latin typeface="+mn-lt"/>
                <a:sym typeface="Wingdings" pitchFamily="2" charset="2"/>
              </a:rPr>
              <a:t>Aktor</a:t>
            </a:r>
            <a:r>
              <a:rPr lang="en-US" sz="2400" b="1" dirty="0">
                <a:solidFill>
                  <a:srgbClr val="1F497D">
                    <a:lumMod val="75000"/>
                  </a:srgbClr>
                </a:solidFill>
                <a:latin typeface="+mn-lt"/>
                <a:sym typeface="Wingdings" pitchFamily="2" charset="2"/>
              </a:rPr>
              <a:t> Tunggal (</a:t>
            </a:r>
            <a:r>
              <a:rPr lang="en-US" sz="2400" b="1" dirty="0" err="1">
                <a:solidFill>
                  <a:srgbClr val="1F497D">
                    <a:lumMod val="75000"/>
                  </a:srgbClr>
                </a:solidFill>
                <a:latin typeface="+mn-lt"/>
                <a:sym typeface="Wingdings" pitchFamily="2" charset="2"/>
              </a:rPr>
              <a:t>satu</a:t>
            </a:r>
            <a:r>
              <a:rPr lang="en-US" sz="2400" b="1" dirty="0">
                <a:solidFill>
                  <a:srgbClr val="1F497D">
                    <a:lumMod val="75000"/>
                  </a:srgbClr>
                </a:solidFill>
                <a:latin typeface="+mn-lt"/>
                <a:sym typeface="Wingdings" pitchFamily="2" charset="2"/>
              </a:rPr>
              <a:t>)</a:t>
            </a:r>
          </a:p>
          <a:p>
            <a:pPr marL="519113" defTabSz="914400" eaLnBrk="1" fontAlgn="auto" hangingPunct="1">
              <a:spcBef>
                <a:spcPts val="0"/>
              </a:spcBef>
              <a:spcAft>
                <a:spcPts val="0"/>
              </a:spcAft>
              <a:buFont typeface="Wingdings"/>
              <a:buChar char="à"/>
              <a:defRPr/>
            </a:pPr>
            <a:r>
              <a:rPr lang="en-US" sz="2400" b="1" dirty="0">
                <a:solidFill>
                  <a:srgbClr val="1F497D">
                    <a:lumMod val="75000"/>
                  </a:srgbClr>
                </a:solidFill>
                <a:latin typeface="+mn-lt"/>
                <a:sym typeface="Wingdings" pitchFamily="2" charset="2"/>
              </a:rPr>
              <a:t> </a:t>
            </a:r>
            <a:r>
              <a:rPr lang="en-US" sz="2400" b="1" dirty="0" err="1">
                <a:solidFill>
                  <a:srgbClr val="1F497D">
                    <a:lumMod val="75000"/>
                  </a:srgbClr>
                </a:solidFill>
                <a:latin typeface="+mn-lt"/>
                <a:sym typeface="Wingdings" pitchFamily="2" charset="2"/>
              </a:rPr>
              <a:t>Berisi</a:t>
            </a:r>
            <a:r>
              <a:rPr lang="en-US" sz="2400" b="1" dirty="0">
                <a:solidFill>
                  <a:srgbClr val="1F497D">
                    <a:lumMod val="75000"/>
                  </a:srgbClr>
                </a:solidFill>
                <a:latin typeface="+mn-lt"/>
                <a:sym typeface="Wingdings" pitchFamily="2" charset="2"/>
              </a:rPr>
              <a:t> </a:t>
            </a:r>
            <a:r>
              <a:rPr lang="en-US" sz="2400" b="1" dirty="0" err="1">
                <a:solidFill>
                  <a:srgbClr val="1F497D">
                    <a:lumMod val="75000"/>
                  </a:srgbClr>
                </a:solidFill>
                <a:latin typeface="+mn-lt"/>
                <a:sym typeface="Wingdings" pitchFamily="2" charset="2"/>
              </a:rPr>
              <a:t>cara</a:t>
            </a:r>
            <a:r>
              <a:rPr lang="en-US" sz="2400" b="1" dirty="0">
                <a:solidFill>
                  <a:srgbClr val="1F497D">
                    <a:lumMod val="75000"/>
                  </a:srgbClr>
                </a:solidFill>
                <a:latin typeface="+mn-lt"/>
                <a:sym typeface="Wingdings" pitchFamily="2" charset="2"/>
              </a:rPr>
              <a:t> </a:t>
            </a:r>
            <a:r>
              <a:rPr lang="en-US" sz="2400" b="1" dirty="0" err="1">
                <a:solidFill>
                  <a:srgbClr val="1F497D">
                    <a:lumMod val="75000"/>
                  </a:srgbClr>
                </a:solidFill>
                <a:latin typeface="+mn-lt"/>
                <a:sym typeface="Wingdings" pitchFamily="2" charset="2"/>
              </a:rPr>
              <a:t>melakukan</a:t>
            </a:r>
            <a:r>
              <a:rPr lang="en-US" sz="2400" b="1" dirty="0">
                <a:solidFill>
                  <a:srgbClr val="1F497D">
                    <a:lumMod val="75000"/>
                  </a:srgbClr>
                </a:solidFill>
                <a:latin typeface="+mn-lt"/>
                <a:sym typeface="Wingdings" pitchFamily="2" charset="2"/>
              </a:rPr>
              <a:t> </a:t>
            </a:r>
            <a:r>
              <a:rPr lang="en-US" sz="2400" b="1" dirty="0" err="1">
                <a:solidFill>
                  <a:srgbClr val="1F497D">
                    <a:lumMod val="75000"/>
                  </a:srgbClr>
                </a:solidFill>
                <a:latin typeface="+mn-lt"/>
                <a:sym typeface="Wingdings" pitchFamily="2" charset="2"/>
              </a:rPr>
              <a:t>kegiatan</a:t>
            </a:r>
            <a:endParaRPr lang="en-US" sz="2400" b="1" dirty="0">
              <a:solidFill>
                <a:srgbClr val="1F497D">
                  <a:lumMod val="75000"/>
                </a:srgbClr>
              </a:solidFill>
              <a:latin typeface="+mn-lt"/>
              <a:sym typeface="Wingdings" pitchFamily="2" charset="2"/>
            </a:endParaRPr>
          </a:p>
          <a:p>
            <a:pPr marL="519113" defTabSz="914400" eaLnBrk="1" fontAlgn="auto" hangingPunct="1">
              <a:spcBef>
                <a:spcPts val="0"/>
              </a:spcBef>
              <a:spcAft>
                <a:spcPts val="0"/>
              </a:spcAft>
              <a:defRPr/>
            </a:pPr>
            <a:r>
              <a:rPr lang="en-US" sz="2400" b="1" dirty="0" err="1">
                <a:solidFill>
                  <a:srgbClr val="4F81BD">
                    <a:lumMod val="75000"/>
                  </a:srgbClr>
                </a:solidFill>
                <a:latin typeface="+mn-lt"/>
                <a:sym typeface="Wingdings" pitchFamily="2" charset="2"/>
              </a:rPr>
              <a:t>Cth</a:t>
            </a:r>
            <a:r>
              <a:rPr lang="en-US" sz="2400" b="1" dirty="0">
                <a:solidFill>
                  <a:srgbClr val="4F81BD">
                    <a:lumMod val="75000"/>
                  </a:srgbClr>
                </a:solidFill>
                <a:latin typeface="+mn-lt"/>
                <a:sym typeface="Wingdings" pitchFamily="2" charset="2"/>
              </a:rPr>
              <a:t>: SOP </a:t>
            </a:r>
            <a:r>
              <a:rPr lang="en-US" sz="2400" b="1" dirty="0" err="1">
                <a:solidFill>
                  <a:srgbClr val="4F81BD">
                    <a:lumMod val="75000"/>
                  </a:srgbClr>
                </a:solidFill>
                <a:latin typeface="+mn-lt"/>
                <a:sym typeface="Wingdings" pitchFamily="2" charset="2"/>
              </a:rPr>
              <a:t>Pengujian</a:t>
            </a:r>
            <a:r>
              <a:rPr lang="en-US" sz="2400" b="1" dirty="0">
                <a:solidFill>
                  <a:srgbClr val="4F81BD">
                    <a:lumMod val="75000"/>
                  </a:srgbClr>
                </a:solidFill>
                <a:latin typeface="+mn-lt"/>
                <a:sym typeface="Wingdings" pitchFamily="2" charset="2"/>
              </a:rPr>
              <a:t> </a:t>
            </a:r>
            <a:r>
              <a:rPr lang="en-US" sz="2400" b="1" dirty="0" err="1">
                <a:solidFill>
                  <a:srgbClr val="4F81BD">
                    <a:lumMod val="75000"/>
                  </a:srgbClr>
                </a:solidFill>
                <a:latin typeface="+mn-lt"/>
                <a:sym typeface="Wingdings" pitchFamily="2" charset="2"/>
              </a:rPr>
              <a:t>Sampel</a:t>
            </a:r>
            <a:r>
              <a:rPr lang="en-US" sz="2400" b="1" dirty="0">
                <a:solidFill>
                  <a:srgbClr val="4F81BD">
                    <a:lumMod val="75000"/>
                  </a:srgbClr>
                </a:solidFill>
                <a:latin typeface="+mn-lt"/>
                <a:sym typeface="Wingdings" pitchFamily="2" charset="2"/>
              </a:rPr>
              <a:t> di </a:t>
            </a:r>
            <a:r>
              <a:rPr lang="en-US" sz="2400" b="1" dirty="0" err="1">
                <a:solidFill>
                  <a:srgbClr val="4F81BD">
                    <a:lumMod val="75000"/>
                  </a:srgbClr>
                </a:solidFill>
                <a:latin typeface="+mn-lt"/>
                <a:sym typeface="Wingdings" pitchFamily="2" charset="2"/>
              </a:rPr>
              <a:t>Laboratorium</a:t>
            </a:r>
            <a:r>
              <a:rPr lang="en-US" sz="2400" b="1" dirty="0">
                <a:solidFill>
                  <a:srgbClr val="4F81BD">
                    <a:lumMod val="75000"/>
                  </a:srgbClr>
                </a:solidFill>
                <a:latin typeface="+mn-lt"/>
                <a:sym typeface="Wingdings" pitchFamily="2" charset="2"/>
              </a:rPr>
              <a:t> </a:t>
            </a:r>
            <a:r>
              <a:rPr lang="id-ID" sz="2400" b="1" dirty="0">
                <a:solidFill>
                  <a:srgbClr val="4F81BD">
                    <a:lumMod val="75000"/>
                  </a:srgbClr>
                </a:solidFill>
                <a:latin typeface="+mn-lt"/>
                <a:sym typeface="Wingdings" pitchFamily="2" charset="2"/>
              </a:rPr>
              <a:t> </a:t>
            </a:r>
          </a:p>
          <a:p>
            <a:pPr marL="519113" defTabSz="914400" eaLnBrk="1" fontAlgn="auto" hangingPunct="1">
              <a:spcBef>
                <a:spcPts val="0"/>
              </a:spcBef>
              <a:spcAft>
                <a:spcPts val="0"/>
              </a:spcAft>
              <a:defRPr/>
            </a:pPr>
            <a:r>
              <a:rPr lang="id-ID" sz="2400" b="1" dirty="0">
                <a:solidFill>
                  <a:srgbClr val="4F81BD">
                    <a:lumMod val="75000"/>
                  </a:srgbClr>
                </a:solidFill>
                <a:latin typeface="+mn-lt"/>
                <a:sym typeface="Wingdings" pitchFamily="2" charset="2"/>
              </a:rPr>
              <a:t> 	   </a:t>
            </a:r>
            <a:r>
              <a:rPr lang="en-US" sz="2400" b="1" dirty="0">
                <a:solidFill>
                  <a:srgbClr val="4F81BD">
                    <a:lumMod val="75000"/>
                  </a:srgbClr>
                </a:solidFill>
                <a:latin typeface="+mn-lt"/>
                <a:sym typeface="Wingdings" pitchFamily="2" charset="2"/>
              </a:rPr>
              <a:t>(T-UT)</a:t>
            </a:r>
          </a:p>
          <a:p>
            <a:pPr marL="519113" defTabSz="914400" eaLnBrk="1" fontAlgn="auto" hangingPunct="1">
              <a:spcBef>
                <a:spcPts val="0"/>
              </a:spcBef>
              <a:spcAft>
                <a:spcPts val="0"/>
              </a:spcAft>
              <a:defRPr/>
            </a:pPr>
            <a:r>
              <a:rPr lang="id-ID" sz="2400" b="1" dirty="0">
                <a:solidFill>
                  <a:srgbClr val="4F81BD">
                    <a:lumMod val="75000"/>
                  </a:srgbClr>
                </a:solidFill>
                <a:latin typeface="+mn-lt"/>
                <a:sym typeface="Wingdings" pitchFamily="2" charset="2"/>
              </a:rPr>
              <a:t>	   </a:t>
            </a:r>
            <a:r>
              <a:rPr lang="en-US" sz="2400" b="1" dirty="0">
                <a:solidFill>
                  <a:srgbClr val="4F81BD">
                    <a:lumMod val="75000"/>
                  </a:srgbClr>
                </a:solidFill>
                <a:latin typeface="+mn-lt"/>
                <a:sym typeface="Wingdings" pitchFamily="2" charset="2"/>
              </a:rPr>
              <a:t>SOP </a:t>
            </a:r>
            <a:r>
              <a:rPr lang="en-US" sz="2400" b="1" dirty="0" err="1">
                <a:solidFill>
                  <a:srgbClr val="4F81BD">
                    <a:lumMod val="75000"/>
                  </a:srgbClr>
                </a:solidFill>
                <a:latin typeface="+mn-lt"/>
                <a:sym typeface="Wingdings" pitchFamily="2" charset="2"/>
              </a:rPr>
              <a:t>kesehatan</a:t>
            </a:r>
            <a:r>
              <a:rPr lang="en-US" sz="2400" b="1" dirty="0">
                <a:solidFill>
                  <a:srgbClr val="4F81BD">
                    <a:lumMod val="75000"/>
                  </a:srgbClr>
                </a:solidFill>
                <a:latin typeface="+mn-lt"/>
                <a:sym typeface="Wingdings" pitchFamily="2" charset="2"/>
              </a:rPr>
              <a:t>/</a:t>
            </a:r>
            <a:r>
              <a:rPr lang="en-US" sz="2400" b="1" dirty="0" err="1">
                <a:solidFill>
                  <a:srgbClr val="4F81BD">
                    <a:lumMod val="75000"/>
                  </a:srgbClr>
                </a:solidFill>
                <a:latin typeface="+mn-lt"/>
                <a:sym typeface="Wingdings" pitchFamily="2" charset="2"/>
              </a:rPr>
              <a:t>peracikan</a:t>
            </a:r>
            <a:r>
              <a:rPr lang="en-US" sz="2400" b="1" dirty="0">
                <a:solidFill>
                  <a:srgbClr val="4F81BD">
                    <a:lumMod val="75000"/>
                  </a:srgbClr>
                </a:solidFill>
                <a:latin typeface="+mn-lt"/>
                <a:sym typeface="Wingdings" pitchFamily="2" charset="2"/>
              </a:rPr>
              <a:t> </a:t>
            </a:r>
            <a:r>
              <a:rPr lang="en-US" sz="2400" b="1" dirty="0" err="1">
                <a:solidFill>
                  <a:srgbClr val="4F81BD">
                    <a:lumMod val="75000"/>
                  </a:srgbClr>
                </a:solidFill>
                <a:latin typeface="+mn-lt"/>
                <a:sym typeface="Wingdings" pitchFamily="2" charset="2"/>
              </a:rPr>
              <a:t>obat</a:t>
            </a:r>
            <a:endParaRPr lang="en-US" sz="2400" dirty="0">
              <a:solidFill>
                <a:prstClr val="black"/>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9">
            <a:extLst>
              <a:ext uri="{FF2B5EF4-FFF2-40B4-BE49-F238E27FC236}">
                <a16:creationId xmlns:a16="http://schemas.microsoft.com/office/drawing/2014/main" id="{AE2F9CAB-30F1-EA0B-D93E-64B8869905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948" y="433754"/>
            <a:ext cx="9448857" cy="556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B082F50D-F18D-F019-8525-754B42EA390B}"/>
              </a:ext>
            </a:extLst>
          </p:cNvPr>
          <p:cNvPicPr>
            <a:picLocks noChangeAspect="1"/>
          </p:cNvPicPr>
          <p:nvPr/>
        </p:nvPicPr>
        <p:blipFill>
          <a:blip r:embed="rId2"/>
          <a:stretch>
            <a:fillRect/>
          </a:stretch>
        </p:blipFill>
        <p:spPr>
          <a:xfrm>
            <a:off x="79679" y="469900"/>
            <a:ext cx="11171901" cy="549484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10894741" cy="841375"/>
          </a:xfrm>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2800" dirty="0" err="1"/>
              <a:t>Simbol</a:t>
            </a:r>
            <a:r>
              <a:rPr lang="en-US" sz="2800" dirty="0"/>
              <a:t> Flowcharts </a:t>
            </a:r>
            <a:r>
              <a:rPr lang="en-US" sz="2800" dirty="0" err="1"/>
              <a:t>Dalam</a:t>
            </a:r>
            <a:r>
              <a:rPr lang="en-US" sz="2800" dirty="0"/>
              <a:t> </a:t>
            </a:r>
            <a:br>
              <a:rPr lang="en-US" sz="2800" dirty="0"/>
            </a:br>
            <a:r>
              <a:rPr lang="en-US" sz="2800" dirty="0"/>
              <a:t>SOP </a:t>
            </a:r>
            <a:r>
              <a:rPr lang="en-US" sz="2800" dirty="0" err="1"/>
              <a:t>Administrasi</a:t>
            </a:r>
            <a:r>
              <a:rPr lang="en-US" sz="2800" dirty="0"/>
              <a:t> </a:t>
            </a:r>
            <a:r>
              <a:rPr lang="en-US" sz="2800" dirty="0" err="1"/>
              <a:t>Pemerintahan</a:t>
            </a:r>
            <a:endParaRPr lang="en-US" sz="2800" dirty="0"/>
          </a:p>
        </p:txBody>
      </p:sp>
      <p:sp>
        <p:nvSpPr>
          <p:cNvPr id="3" name="Subtitle 2"/>
          <p:cNvSpPr txBox="1">
            <a:spLocks/>
          </p:cNvSpPr>
          <p:nvPr/>
        </p:nvSpPr>
        <p:spPr>
          <a:xfrm>
            <a:off x="2133600" y="1905000"/>
            <a:ext cx="7620000" cy="685800"/>
          </a:xfrm>
          <a:prstGeom prst="rect">
            <a:avLst/>
          </a:prstGeom>
        </p:spPr>
        <p:txBody>
          <a:bodyPr/>
          <a:lstStyle/>
          <a:p>
            <a:pPr algn="just">
              <a:spcBef>
                <a:spcPct val="20000"/>
              </a:spcBef>
              <a:buClr>
                <a:schemeClr val="accent1"/>
              </a:buClr>
              <a:buSzPct val="70000"/>
              <a:defRPr/>
            </a:pPr>
            <a:r>
              <a:rPr lang="en-US" b="1" dirty="0" err="1">
                <a:solidFill>
                  <a:schemeClr val="tx2"/>
                </a:solidFill>
                <a:latin typeface="Book Antiqua" pitchFamily="18" charset="0"/>
              </a:rPr>
              <a:t>Simbol</a:t>
            </a:r>
            <a:r>
              <a:rPr lang="en-US" b="1" dirty="0">
                <a:solidFill>
                  <a:schemeClr val="tx2"/>
                </a:solidFill>
                <a:latin typeface="Book Antiqua" pitchFamily="18" charset="0"/>
              </a:rPr>
              <a:t> yang </a:t>
            </a:r>
            <a:r>
              <a:rPr lang="en-US" b="1" dirty="0" err="1">
                <a:solidFill>
                  <a:schemeClr val="tx2"/>
                </a:solidFill>
                <a:latin typeface="Book Antiqua" pitchFamily="18" charset="0"/>
              </a:rPr>
              <a:t>dipergunakan</a:t>
            </a:r>
            <a:r>
              <a:rPr lang="en-US" b="1" dirty="0">
                <a:solidFill>
                  <a:schemeClr val="tx2"/>
                </a:solidFill>
                <a:latin typeface="Book Antiqua" pitchFamily="18" charset="0"/>
              </a:rPr>
              <a:t> </a:t>
            </a:r>
            <a:r>
              <a:rPr lang="en-US" b="1" dirty="0" err="1">
                <a:solidFill>
                  <a:schemeClr val="tx2"/>
                </a:solidFill>
                <a:latin typeface="Book Antiqua" pitchFamily="18" charset="0"/>
              </a:rPr>
              <a:t>dalam</a:t>
            </a:r>
            <a:r>
              <a:rPr lang="en-US" b="1" dirty="0">
                <a:solidFill>
                  <a:schemeClr val="tx2"/>
                </a:solidFill>
                <a:latin typeface="Book Antiqua" pitchFamily="18" charset="0"/>
              </a:rPr>
              <a:t> SOP </a:t>
            </a:r>
            <a:r>
              <a:rPr lang="en-US" b="1" dirty="0" err="1">
                <a:solidFill>
                  <a:schemeClr val="tx2"/>
                </a:solidFill>
                <a:latin typeface="Book Antiqua" pitchFamily="18" charset="0"/>
              </a:rPr>
              <a:t>Administrasi</a:t>
            </a:r>
            <a:r>
              <a:rPr lang="en-US" b="1" dirty="0">
                <a:solidFill>
                  <a:schemeClr val="tx2"/>
                </a:solidFill>
                <a:latin typeface="Book Antiqua" pitchFamily="18" charset="0"/>
              </a:rPr>
              <a:t> </a:t>
            </a:r>
            <a:r>
              <a:rPr lang="en-US" b="1" dirty="0" err="1">
                <a:solidFill>
                  <a:schemeClr val="tx2"/>
                </a:solidFill>
                <a:latin typeface="Book Antiqua" pitchFamily="18" charset="0"/>
              </a:rPr>
              <a:t>Pemerintahan</a:t>
            </a:r>
            <a:r>
              <a:rPr lang="en-US" b="1" dirty="0">
                <a:solidFill>
                  <a:schemeClr val="tx2"/>
                </a:solidFill>
                <a:latin typeface="Book Antiqua" pitchFamily="18" charset="0"/>
              </a:rPr>
              <a:t> </a:t>
            </a:r>
            <a:r>
              <a:rPr lang="en-US" b="1" dirty="0" err="1">
                <a:solidFill>
                  <a:schemeClr val="tx2"/>
                </a:solidFill>
                <a:latin typeface="Book Antiqua" pitchFamily="18" charset="0"/>
              </a:rPr>
              <a:t>hanya</a:t>
            </a:r>
            <a:r>
              <a:rPr lang="en-US" b="1" dirty="0">
                <a:solidFill>
                  <a:schemeClr val="tx2"/>
                </a:solidFill>
                <a:latin typeface="Book Antiqua" pitchFamily="18" charset="0"/>
              </a:rPr>
              <a:t> 5 </a:t>
            </a:r>
            <a:r>
              <a:rPr lang="en-US" b="1" dirty="0" err="1">
                <a:solidFill>
                  <a:schemeClr val="tx2"/>
                </a:solidFill>
                <a:latin typeface="Book Antiqua" pitchFamily="18" charset="0"/>
              </a:rPr>
              <a:t>buah</a:t>
            </a:r>
            <a:r>
              <a:rPr lang="en-US" b="1" dirty="0">
                <a:solidFill>
                  <a:schemeClr val="tx2"/>
                </a:solidFill>
                <a:latin typeface="Book Antiqua" pitchFamily="18" charset="0"/>
              </a:rPr>
              <a:t> </a:t>
            </a:r>
            <a:r>
              <a:rPr lang="en-US" b="1" dirty="0" err="1">
                <a:solidFill>
                  <a:schemeClr val="tx2"/>
                </a:solidFill>
                <a:latin typeface="Book Antiqua" pitchFamily="18" charset="0"/>
              </a:rPr>
              <a:t>dari</a:t>
            </a:r>
            <a:r>
              <a:rPr lang="en-US" b="1" dirty="0">
                <a:solidFill>
                  <a:schemeClr val="tx2"/>
                </a:solidFill>
                <a:latin typeface="Book Antiqua" pitchFamily="18" charset="0"/>
              </a:rPr>
              <a:t> 29 </a:t>
            </a:r>
            <a:r>
              <a:rPr lang="en-US" b="1" dirty="0" err="1">
                <a:solidFill>
                  <a:schemeClr val="tx2"/>
                </a:solidFill>
                <a:latin typeface="Book Antiqua" pitchFamily="18" charset="0"/>
              </a:rPr>
              <a:t>buah</a:t>
            </a:r>
            <a:r>
              <a:rPr lang="en-US" b="1" dirty="0">
                <a:solidFill>
                  <a:schemeClr val="tx2"/>
                </a:solidFill>
                <a:latin typeface="Book Antiqua" pitchFamily="18" charset="0"/>
              </a:rPr>
              <a:t> </a:t>
            </a:r>
            <a:r>
              <a:rPr lang="en-US" b="1" dirty="0" err="1">
                <a:solidFill>
                  <a:schemeClr val="tx2"/>
                </a:solidFill>
                <a:latin typeface="Book Antiqua" pitchFamily="18" charset="0"/>
              </a:rPr>
              <a:t>simbol</a:t>
            </a:r>
            <a:r>
              <a:rPr lang="en-US" b="1" dirty="0">
                <a:solidFill>
                  <a:schemeClr val="tx2"/>
                </a:solidFill>
                <a:latin typeface="Book Antiqua" pitchFamily="18" charset="0"/>
              </a:rPr>
              <a:t> </a:t>
            </a:r>
            <a:r>
              <a:rPr lang="en-US" b="1" dirty="0" err="1">
                <a:solidFill>
                  <a:schemeClr val="tx2"/>
                </a:solidFill>
                <a:latin typeface="Book Antiqua" pitchFamily="18" charset="0"/>
              </a:rPr>
              <a:t>dalam</a:t>
            </a:r>
            <a:r>
              <a:rPr lang="en-US" b="1" dirty="0">
                <a:solidFill>
                  <a:schemeClr val="tx2"/>
                </a:solidFill>
                <a:latin typeface="Book Antiqua" pitchFamily="18" charset="0"/>
              </a:rPr>
              <a:t> flowcharts:</a:t>
            </a:r>
          </a:p>
        </p:txBody>
      </p:sp>
      <p:sp>
        <p:nvSpPr>
          <p:cNvPr id="4" name="Flowchart: Process 3"/>
          <p:cNvSpPr/>
          <p:nvPr/>
        </p:nvSpPr>
        <p:spPr>
          <a:xfrm>
            <a:off x="2971800" y="2590800"/>
            <a:ext cx="914400" cy="381000"/>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4114800" y="2590800"/>
            <a:ext cx="2514600" cy="4572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(Process)</a:t>
            </a:r>
          </a:p>
        </p:txBody>
      </p:sp>
      <p:sp>
        <p:nvSpPr>
          <p:cNvPr id="6" name="Flowchart: Decision 5"/>
          <p:cNvSpPr/>
          <p:nvPr/>
        </p:nvSpPr>
        <p:spPr>
          <a:xfrm>
            <a:off x="2971800" y="3200400"/>
            <a:ext cx="762000" cy="381000"/>
          </a:xfrm>
          <a:prstGeom prst="flowChartDecis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4114800" y="3276600"/>
            <a:ext cx="2209800" cy="4572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(Decision)</a:t>
            </a:r>
          </a:p>
        </p:txBody>
      </p:sp>
      <p:sp>
        <p:nvSpPr>
          <p:cNvPr id="8" name="Flowchart: Terminator 7"/>
          <p:cNvSpPr/>
          <p:nvPr/>
        </p:nvSpPr>
        <p:spPr>
          <a:xfrm>
            <a:off x="2971800" y="3886200"/>
            <a:ext cx="838200" cy="228600"/>
          </a:xfrm>
          <a:prstGeom prst="flowChartTermina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4114800" y="3886200"/>
            <a:ext cx="25146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(Terminator)</a:t>
            </a:r>
          </a:p>
        </p:txBody>
      </p:sp>
      <p:sp>
        <p:nvSpPr>
          <p:cNvPr id="10" name="Flowchart: Off-page Connector 9"/>
          <p:cNvSpPr/>
          <p:nvPr/>
        </p:nvSpPr>
        <p:spPr>
          <a:xfrm>
            <a:off x="3124200" y="4419600"/>
            <a:ext cx="457200" cy="381000"/>
          </a:xfrm>
          <a:prstGeom prst="flowChartOffpage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4114800" y="4419600"/>
            <a:ext cx="28956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(Off-page connector)</a:t>
            </a:r>
          </a:p>
        </p:txBody>
      </p:sp>
      <p:sp>
        <p:nvSpPr>
          <p:cNvPr id="12" name="Subtitle 2"/>
          <p:cNvSpPr txBox="1">
            <a:spLocks/>
          </p:cNvSpPr>
          <p:nvPr/>
        </p:nvSpPr>
        <p:spPr>
          <a:xfrm>
            <a:off x="4114800" y="5029200"/>
            <a:ext cx="1828800" cy="4572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(Arrow)</a:t>
            </a:r>
          </a:p>
        </p:txBody>
      </p:sp>
      <p:cxnSp>
        <p:nvCxnSpPr>
          <p:cNvPr id="13" name="Straight Arrow Connector 12"/>
          <p:cNvCxnSpPr/>
          <p:nvPr/>
        </p:nvCxnSpPr>
        <p:spPr>
          <a:xfrm>
            <a:off x="3048000" y="51816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2438400" y="26670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1.</a:t>
            </a:r>
          </a:p>
        </p:txBody>
      </p:sp>
      <p:sp>
        <p:nvSpPr>
          <p:cNvPr id="15" name="Subtitle 2"/>
          <p:cNvSpPr txBox="1">
            <a:spLocks/>
          </p:cNvSpPr>
          <p:nvPr/>
        </p:nvSpPr>
        <p:spPr>
          <a:xfrm>
            <a:off x="2438400" y="32766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2.</a:t>
            </a:r>
          </a:p>
        </p:txBody>
      </p:sp>
      <p:sp>
        <p:nvSpPr>
          <p:cNvPr id="16" name="Subtitle 2"/>
          <p:cNvSpPr txBox="1">
            <a:spLocks/>
          </p:cNvSpPr>
          <p:nvPr/>
        </p:nvSpPr>
        <p:spPr>
          <a:xfrm>
            <a:off x="2438400" y="38862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3.</a:t>
            </a:r>
          </a:p>
        </p:txBody>
      </p:sp>
      <p:sp>
        <p:nvSpPr>
          <p:cNvPr id="17" name="Subtitle 2"/>
          <p:cNvSpPr txBox="1">
            <a:spLocks/>
          </p:cNvSpPr>
          <p:nvPr/>
        </p:nvSpPr>
        <p:spPr>
          <a:xfrm>
            <a:off x="2438400" y="44196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4.</a:t>
            </a:r>
          </a:p>
        </p:txBody>
      </p:sp>
      <p:sp>
        <p:nvSpPr>
          <p:cNvPr id="18" name="Subtitle 2"/>
          <p:cNvSpPr txBox="1">
            <a:spLocks/>
          </p:cNvSpPr>
          <p:nvPr/>
        </p:nvSpPr>
        <p:spPr>
          <a:xfrm>
            <a:off x="2438400" y="5029200"/>
            <a:ext cx="533400" cy="457200"/>
          </a:xfrm>
          <a:prstGeom prst="rect">
            <a:avLst/>
          </a:prstGeom>
        </p:spPr>
        <p:txBody>
          <a:bodyPr/>
          <a:lstStyle/>
          <a:p>
            <a:pPr marL="342900" indent="-342900" algn="ctr">
              <a:spcBef>
                <a:spcPct val="20000"/>
              </a:spcBef>
              <a:buClr>
                <a:schemeClr val="accent1"/>
              </a:buClr>
              <a:buSzPct val="70000"/>
              <a:defRPr/>
            </a:pPr>
            <a:r>
              <a:rPr lang="en-US" sz="1200" dirty="0">
                <a:solidFill>
                  <a:schemeClr val="tx2"/>
                </a:solidFill>
                <a:latin typeface="Book Antiqua" pitchFamily="18" charset="0"/>
              </a:rPr>
              <a:t>5.</a:t>
            </a:r>
          </a:p>
        </p:txBody>
      </p:sp>
      <p:sp>
        <p:nvSpPr>
          <p:cNvPr id="19" name="Subtitle 2"/>
          <p:cNvSpPr txBox="1">
            <a:spLocks/>
          </p:cNvSpPr>
          <p:nvPr/>
        </p:nvSpPr>
        <p:spPr>
          <a:xfrm>
            <a:off x="6172200" y="2590800"/>
            <a:ext cx="1828800" cy="5334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Kotak</a:t>
            </a:r>
            <a:endParaRPr lang="en-US" sz="1200" b="1" dirty="0">
              <a:solidFill>
                <a:schemeClr val="tx2"/>
              </a:solidFill>
              <a:latin typeface="Book Antiqua" pitchFamily="18" charset="0"/>
            </a:endParaRPr>
          </a:p>
        </p:txBody>
      </p:sp>
      <p:sp>
        <p:nvSpPr>
          <p:cNvPr id="20" name="Subtitle 2"/>
          <p:cNvSpPr txBox="1">
            <a:spLocks/>
          </p:cNvSpPr>
          <p:nvPr/>
        </p:nvSpPr>
        <p:spPr>
          <a:xfrm>
            <a:off x="6172200" y="3200400"/>
            <a:ext cx="30480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Belah</a:t>
            </a:r>
            <a:r>
              <a:rPr lang="en-US" sz="1200" b="1" dirty="0">
                <a:solidFill>
                  <a:schemeClr val="tx2"/>
                </a:solidFill>
                <a:latin typeface="Book Antiqua" pitchFamily="18" charset="0"/>
              </a:rPr>
              <a:t> </a:t>
            </a:r>
            <a:r>
              <a:rPr lang="en-US" sz="1200" b="1" dirty="0" err="1">
                <a:solidFill>
                  <a:schemeClr val="tx2"/>
                </a:solidFill>
                <a:latin typeface="Book Antiqua" pitchFamily="18" charset="0"/>
              </a:rPr>
              <a:t>Ketupat</a:t>
            </a:r>
            <a:endParaRPr lang="en-US" sz="1200" b="1" dirty="0">
              <a:solidFill>
                <a:schemeClr val="tx2"/>
              </a:solidFill>
              <a:latin typeface="Book Antiqua" pitchFamily="18" charset="0"/>
            </a:endParaRPr>
          </a:p>
        </p:txBody>
      </p:sp>
      <p:sp>
        <p:nvSpPr>
          <p:cNvPr id="21" name="Subtitle 2"/>
          <p:cNvSpPr txBox="1">
            <a:spLocks/>
          </p:cNvSpPr>
          <p:nvPr/>
        </p:nvSpPr>
        <p:spPr>
          <a:xfrm>
            <a:off x="6172200" y="3886200"/>
            <a:ext cx="22860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Kapsul</a:t>
            </a:r>
            <a:endParaRPr lang="en-US" sz="1200" b="1" dirty="0">
              <a:solidFill>
                <a:schemeClr val="tx2"/>
              </a:solidFill>
              <a:latin typeface="Book Antiqua" pitchFamily="18" charset="0"/>
            </a:endParaRPr>
          </a:p>
        </p:txBody>
      </p:sp>
      <p:sp>
        <p:nvSpPr>
          <p:cNvPr id="22" name="Subtitle 2"/>
          <p:cNvSpPr txBox="1">
            <a:spLocks/>
          </p:cNvSpPr>
          <p:nvPr/>
        </p:nvSpPr>
        <p:spPr>
          <a:xfrm>
            <a:off x="6172200" y="4419600"/>
            <a:ext cx="2895600" cy="6858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Segi</a:t>
            </a:r>
            <a:r>
              <a:rPr lang="en-US" sz="1200" b="1" dirty="0">
                <a:solidFill>
                  <a:schemeClr val="tx2"/>
                </a:solidFill>
                <a:latin typeface="Book Antiqua" pitchFamily="18" charset="0"/>
              </a:rPr>
              <a:t> Lima</a:t>
            </a:r>
          </a:p>
        </p:txBody>
      </p:sp>
      <p:sp>
        <p:nvSpPr>
          <p:cNvPr id="23" name="Subtitle 2"/>
          <p:cNvSpPr txBox="1">
            <a:spLocks/>
          </p:cNvSpPr>
          <p:nvPr/>
        </p:nvSpPr>
        <p:spPr>
          <a:xfrm>
            <a:off x="6172200" y="5029200"/>
            <a:ext cx="3200400" cy="457200"/>
          </a:xfrm>
          <a:prstGeom prst="rect">
            <a:avLst/>
          </a:prstGeom>
        </p:spPr>
        <p:txBody>
          <a:bodyPr/>
          <a:lstStyle/>
          <a:p>
            <a:pPr marL="342900" indent="-342900">
              <a:spcBef>
                <a:spcPct val="20000"/>
              </a:spcBef>
              <a:buClr>
                <a:schemeClr val="accent1"/>
              </a:buClr>
              <a:buSzPct val="70000"/>
              <a:defRPr/>
            </a:pPr>
            <a:r>
              <a:rPr lang="en-US" sz="1200" b="1" dirty="0">
                <a:solidFill>
                  <a:schemeClr val="tx2"/>
                </a:solidFill>
                <a:latin typeface="Book Antiqua" pitchFamily="18" charset="0"/>
              </a:rPr>
              <a:t>=  </a:t>
            </a:r>
            <a:r>
              <a:rPr lang="en-US" sz="1200" b="1" dirty="0" err="1">
                <a:solidFill>
                  <a:schemeClr val="tx2"/>
                </a:solidFill>
                <a:latin typeface="Book Antiqua" pitchFamily="18" charset="0"/>
              </a:rPr>
              <a:t>Anak</a:t>
            </a:r>
            <a:r>
              <a:rPr lang="en-US" sz="1200" b="1" dirty="0">
                <a:solidFill>
                  <a:schemeClr val="tx2"/>
                </a:solidFill>
                <a:latin typeface="Book Antiqua" pitchFamily="18" charset="0"/>
              </a:rPr>
              <a:t> </a:t>
            </a:r>
            <a:r>
              <a:rPr lang="en-US" sz="1200" b="1" dirty="0" err="1">
                <a:solidFill>
                  <a:schemeClr val="tx2"/>
                </a:solidFill>
                <a:latin typeface="Book Antiqua" pitchFamily="18" charset="0"/>
              </a:rPr>
              <a:t>Panah</a:t>
            </a:r>
            <a:r>
              <a:rPr lang="en-US" sz="1200" b="1" dirty="0">
                <a:solidFill>
                  <a:schemeClr val="tx2"/>
                </a:solidFill>
                <a:latin typeface="Book Antiqua" pitchFamily="18" charset="0"/>
              </a:rPr>
              <a:t> (</a:t>
            </a:r>
            <a:r>
              <a:rPr lang="en-US" sz="1200" b="1" dirty="0" err="1">
                <a:solidFill>
                  <a:schemeClr val="tx2"/>
                </a:solidFill>
                <a:latin typeface="Book Antiqua" pitchFamily="18" charset="0"/>
              </a:rPr>
              <a:t>Panah</a:t>
            </a:r>
            <a:r>
              <a:rPr lang="en-US" sz="1200" b="1" dirty="0">
                <a:solidFill>
                  <a:schemeClr val="tx2"/>
                </a:solidFill>
                <a:latin typeface="Book Antiqua" pitchFamily="18" charset="0"/>
              </a:rPr>
              <a:t>)</a:t>
            </a:r>
          </a:p>
        </p:txBody>
      </p:sp>
      <p:pic>
        <p:nvPicPr>
          <p:cNvPr id="24" name="Picture 2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additive="base">
                                        <p:cTn id="107" dur="500" fill="hold"/>
                                        <p:tgtEl>
                                          <p:spTgt spid="18"/>
                                        </p:tgtEl>
                                        <p:attrNameLst>
                                          <p:attrName>ppt_x</p:attrName>
                                        </p:attrNameLst>
                                      </p:cBhvr>
                                      <p:tavLst>
                                        <p:tav tm="0">
                                          <p:val>
                                            <p:strVal val="#ppt_x"/>
                                          </p:val>
                                        </p:tav>
                                        <p:tav tm="100000">
                                          <p:val>
                                            <p:strVal val="#ppt_x"/>
                                          </p:val>
                                        </p:tav>
                                      </p:tavLst>
                                    </p:anim>
                                    <p:anim calcmode="lin" valueType="num">
                                      <p:cBhvr additive="base">
                                        <p:cTn id="10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additive="base">
                                        <p:cTn id="113" dur="500" fill="hold"/>
                                        <p:tgtEl>
                                          <p:spTgt spid="23"/>
                                        </p:tgtEl>
                                        <p:attrNameLst>
                                          <p:attrName>ppt_x</p:attrName>
                                        </p:attrNameLst>
                                      </p:cBhvr>
                                      <p:tavLst>
                                        <p:tav tm="0">
                                          <p:val>
                                            <p:strVal val="#ppt_x"/>
                                          </p:val>
                                        </p:tav>
                                        <p:tav tm="100000">
                                          <p:val>
                                            <p:strVal val="#ppt_x"/>
                                          </p:val>
                                        </p:tav>
                                      </p:tavLst>
                                    </p:anim>
                                    <p:anim calcmode="lin" valueType="num">
                                      <p:cBhvr additive="base">
                                        <p:cTn id="114" dur="500" fill="hold"/>
                                        <p:tgtEl>
                                          <p:spTgt spid="23"/>
                                        </p:tgtEl>
                                        <p:attrNameLst>
                                          <p:attrName>ppt_y</p:attrName>
                                        </p:attrNameLst>
                                      </p:cBhvr>
                                      <p:tavLst>
                                        <p:tav tm="0">
                                          <p:val>
                                            <p:strVal val="1+#ppt_h/2"/>
                                          </p:val>
                                        </p:tav>
                                        <p:tav tm="100000">
                                          <p:val>
                                            <p:strVal val="#ppt_y"/>
                                          </p:val>
                                        </p:tav>
                                      </p:tavLst>
                                    </p:anim>
                                  </p:childTnLst>
                                </p:cTn>
                              </p:par>
                            </p:childTnLst>
                          </p:cTn>
                        </p:par>
                        <p:par>
                          <p:cTn id="115" fill="hold">
                            <p:stCondLst>
                              <p:cond delay="500"/>
                            </p:stCondLst>
                            <p:childTnLst>
                              <p:par>
                                <p:cTn id="116" presetID="42" presetClass="entr" presetSubtype="0" fill="hold"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1500"/>
                                        <p:tgtEl>
                                          <p:spTgt spid="24"/>
                                        </p:tgtEl>
                                      </p:cBhvr>
                                    </p:animEffect>
                                    <p:anim calcmode="lin" valueType="num">
                                      <p:cBhvr>
                                        <p:cTn id="119" dur="1500" fill="hold"/>
                                        <p:tgtEl>
                                          <p:spTgt spid="24"/>
                                        </p:tgtEl>
                                        <p:attrNameLst>
                                          <p:attrName>ppt_x</p:attrName>
                                        </p:attrNameLst>
                                      </p:cBhvr>
                                      <p:tavLst>
                                        <p:tav tm="0">
                                          <p:val>
                                            <p:strVal val="#ppt_x"/>
                                          </p:val>
                                        </p:tav>
                                        <p:tav tm="100000">
                                          <p:val>
                                            <p:strVal val="#ppt_x"/>
                                          </p:val>
                                        </p:tav>
                                      </p:tavLst>
                                    </p:anim>
                                    <p:anim calcmode="lin" valueType="num">
                                      <p:cBhvr>
                                        <p:cTn id="120" dur="1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p:bldP spid="14" grpId="0"/>
      <p:bldP spid="15" grpId="0"/>
      <p:bldP spid="16" grpId="0"/>
      <p:bldP spid="17" grpId="0"/>
      <p:bldP spid="18" grpId="0"/>
      <p:bldP spid="19"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3025" y="304800"/>
            <a:ext cx="8308975" cy="841375"/>
          </a:xfrm>
        </p:spPr>
        <p:txBody>
          <a:bodyPr>
            <a:normAutofit/>
          </a:bodyPr>
          <a:lstStyle/>
          <a:p>
            <a:pPr algn="ctr"/>
            <a:r>
              <a:rPr lang="en-US" dirty="0"/>
              <a:t>SIMBOL </a:t>
            </a:r>
            <a:r>
              <a:rPr lang="en-US" sz="2800" dirty="0"/>
              <a:t>KOTAK</a:t>
            </a:r>
            <a:r>
              <a:rPr lang="en-US" dirty="0"/>
              <a:t> (SIMBOL 1)</a:t>
            </a:r>
          </a:p>
        </p:txBody>
      </p:sp>
      <p:sp>
        <p:nvSpPr>
          <p:cNvPr id="3" name="Subtitle 2"/>
          <p:cNvSpPr txBox="1">
            <a:spLocks/>
          </p:cNvSpPr>
          <p:nvPr/>
        </p:nvSpPr>
        <p:spPr>
          <a:xfrm>
            <a:off x="2057400" y="2286000"/>
            <a:ext cx="7620000" cy="4191000"/>
          </a:xfrm>
          <a:prstGeom prst="rect">
            <a:avLst/>
          </a:prstGeom>
        </p:spPr>
        <p:txBody>
          <a:bodyPr/>
          <a:lstStyle/>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Utama</a:t>
            </a:r>
            <a:r>
              <a:rPr lang="en-US" dirty="0">
                <a:solidFill>
                  <a:schemeClr val="tx2"/>
                </a:solidFill>
                <a:latin typeface="Book Antiqua" pitchFamily="18" charset="0"/>
              </a:rPr>
              <a:t> (yang </a:t>
            </a:r>
            <a:r>
              <a:rPr lang="en-US" dirty="0" err="1">
                <a:solidFill>
                  <a:schemeClr val="tx2"/>
                </a:solidFill>
                <a:latin typeface="Book Antiqua" pitchFamily="18" charset="0"/>
              </a:rPr>
              <a:t>diutamakan</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Melambangkan</a:t>
            </a:r>
            <a:r>
              <a:rPr lang="en-US" dirty="0">
                <a:solidFill>
                  <a:schemeClr val="tx2"/>
                </a:solidFill>
                <a:latin typeface="Book Antiqua" pitchFamily="18" charset="0"/>
              </a:rPr>
              <a:t> </a:t>
            </a:r>
            <a:r>
              <a:rPr lang="en-US" dirty="0" err="1">
                <a:solidFill>
                  <a:schemeClr val="tx2"/>
                </a:solidFill>
                <a:latin typeface="Book Antiqua" pitchFamily="18" charset="0"/>
              </a:rPr>
              <a:t>kegiatan</a:t>
            </a:r>
            <a:r>
              <a:rPr lang="en-US" dirty="0">
                <a:solidFill>
                  <a:schemeClr val="tx2"/>
                </a:solidFill>
                <a:latin typeface="Book Antiqua" pitchFamily="18" charset="0"/>
              </a:rPr>
              <a:t> </a:t>
            </a:r>
            <a:r>
              <a:rPr lang="en-US" dirty="0" err="1">
                <a:solidFill>
                  <a:schemeClr val="tx2"/>
                </a:solidFill>
                <a:latin typeface="Book Antiqua" pitchFamily="18" charset="0"/>
              </a:rPr>
              <a:t>eksekusi</a:t>
            </a:r>
            <a:r>
              <a:rPr lang="en-US" dirty="0">
                <a:solidFill>
                  <a:schemeClr val="tx2"/>
                </a:solidFill>
                <a:latin typeface="Book Antiqua" pitchFamily="18" charset="0"/>
              </a:rPr>
              <a:t> (</a:t>
            </a:r>
            <a:r>
              <a:rPr lang="en-US" dirty="0" err="1">
                <a:solidFill>
                  <a:schemeClr val="tx2"/>
                </a:solidFill>
                <a:latin typeface="Book Antiqua" pitchFamily="18" charset="0"/>
              </a:rPr>
              <a:t>proses</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Penulisan</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yang </a:t>
            </a:r>
            <a:r>
              <a:rPr lang="en-US" dirty="0" err="1">
                <a:solidFill>
                  <a:schemeClr val="tx2"/>
                </a:solidFill>
                <a:latin typeface="Book Antiqua" pitchFamily="18" charset="0"/>
              </a:rPr>
              <a:t>menyertai</a:t>
            </a:r>
            <a:r>
              <a:rPr lang="en-US" dirty="0">
                <a:solidFill>
                  <a:schemeClr val="tx2"/>
                </a:solidFill>
                <a:latin typeface="Book Antiqua" pitchFamily="18" charset="0"/>
              </a:rPr>
              <a:t> </a:t>
            </a:r>
            <a:r>
              <a:rPr lang="en-US" dirty="0" err="1">
                <a:solidFill>
                  <a:schemeClr val="tx2"/>
                </a:solidFill>
                <a:latin typeface="Book Antiqua" pitchFamily="18" charset="0"/>
              </a:rPr>
              <a:t>harus</a:t>
            </a:r>
            <a:r>
              <a:rPr lang="en-US" dirty="0">
                <a:solidFill>
                  <a:schemeClr val="tx2"/>
                </a:solidFill>
                <a:latin typeface="Book Antiqua" pitchFamily="18" charset="0"/>
              </a:rPr>
              <a:t> </a:t>
            </a:r>
            <a:r>
              <a:rPr lang="en-US" dirty="0" err="1">
                <a:solidFill>
                  <a:schemeClr val="tx2"/>
                </a:solidFill>
                <a:latin typeface="Book Antiqua" pitchFamily="18" charset="0"/>
              </a:rPr>
              <a:t>sesuai</a:t>
            </a:r>
            <a:r>
              <a:rPr lang="en-US" dirty="0">
                <a:solidFill>
                  <a:schemeClr val="tx2"/>
                </a:solidFill>
                <a:latin typeface="Book Antiqua" pitchFamily="18" charset="0"/>
              </a:rPr>
              <a:t> </a:t>
            </a:r>
            <a:r>
              <a:rPr lang="en-US" dirty="0" err="1">
                <a:solidFill>
                  <a:schemeClr val="tx2"/>
                </a:solidFill>
                <a:latin typeface="Book Antiqua" pitchFamily="18" charset="0"/>
              </a:rPr>
              <a:t>kaidah</a:t>
            </a:r>
            <a:r>
              <a:rPr lang="en-US" dirty="0">
                <a:solidFill>
                  <a:schemeClr val="tx2"/>
                </a:solidFill>
                <a:latin typeface="Book Antiqua" pitchFamily="18" charset="0"/>
              </a:rPr>
              <a:t> </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Prinsip</a:t>
            </a:r>
            <a:r>
              <a:rPr lang="en-US" dirty="0">
                <a:solidFill>
                  <a:schemeClr val="tx2"/>
                </a:solidFill>
                <a:latin typeface="Book Antiqua" pitchFamily="18" charset="0"/>
              </a:rPr>
              <a:t> yang </a:t>
            </a:r>
            <a:r>
              <a:rPr lang="en-US" dirty="0" err="1">
                <a:solidFill>
                  <a:schemeClr val="tx2"/>
                </a:solidFill>
                <a:latin typeface="Book Antiqua" pitchFamily="18" charset="0"/>
              </a:rPr>
              <a:t>digunakan</a:t>
            </a:r>
            <a:r>
              <a:rPr lang="en-US" dirty="0">
                <a:solidFill>
                  <a:schemeClr val="tx2"/>
                </a:solidFill>
                <a:latin typeface="Book Antiqua" pitchFamily="18" charset="0"/>
              </a:rPr>
              <a:t> </a:t>
            </a:r>
            <a:r>
              <a:rPr lang="en-US" dirty="0" err="1">
                <a:solidFill>
                  <a:schemeClr val="tx2"/>
                </a:solidFill>
                <a:latin typeface="Book Antiqua" pitchFamily="18" charset="0"/>
              </a:rPr>
              <a:t>adalah</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aktivitas</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aktor</a:t>
            </a:r>
            <a:r>
              <a:rPr lang="en-US" dirty="0">
                <a:solidFill>
                  <a:schemeClr val="tx2"/>
                </a:solidFill>
                <a:latin typeface="Book Antiqua" pitchFamily="18" charset="0"/>
              </a:rPr>
              <a:t> </a:t>
            </a:r>
            <a:r>
              <a:rPr lang="en-US" dirty="0" err="1">
                <a:solidFill>
                  <a:schemeClr val="tx2"/>
                </a:solidFill>
                <a:latin typeface="Book Antiqua" pitchFamily="18" charset="0"/>
              </a:rPr>
              <a:t>dan</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kecuali</a:t>
            </a:r>
            <a:r>
              <a:rPr lang="en-US" dirty="0">
                <a:solidFill>
                  <a:schemeClr val="tx2"/>
                </a:solidFill>
                <a:latin typeface="Book Antiqua" pitchFamily="18" charset="0"/>
              </a:rPr>
              <a:t> </a:t>
            </a:r>
            <a:r>
              <a:rPr lang="en-US" dirty="0" err="1">
                <a:solidFill>
                  <a:schemeClr val="tx2"/>
                </a:solidFill>
                <a:latin typeface="Book Antiqua" pitchFamily="18" charset="0"/>
              </a:rPr>
              <a:t>untuk</a:t>
            </a:r>
            <a:r>
              <a:rPr lang="en-US" dirty="0">
                <a:solidFill>
                  <a:schemeClr val="tx2"/>
                </a:solidFill>
                <a:latin typeface="Book Antiqua" pitchFamily="18" charset="0"/>
              </a:rPr>
              <a:t> </a:t>
            </a:r>
            <a:r>
              <a:rPr lang="en-US" dirty="0" err="1">
                <a:solidFill>
                  <a:schemeClr val="tx2"/>
                </a:solidFill>
                <a:latin typeface="Book Antiqua" pitchFamily="18" charset="0"/>
              </a:rPr>
              <a:t>kegiatan</a:t>
            </a:r>
            <a:r>
              <a:rPr lang="en-US" dirty="0">
                <a:solidFill>
                  <a:schemeClr val="tx2"/>
                </a:solidFill>
                <a:latin typeface="Book Antiqua" pitchFamily="18" charset="0"/>
              </a:rPr>
              <a:t> yang </a:t>
            </a:r>
            <a:r>
              <a:rPr lang="en-US" dirty="0" err="1">
                <a:solidFill>
                  <a:schemeClr val="tx2"/>
                </a:solidFill>
                <a:latin typeface="Book Antiqua" pitchFamily="18" charset="0"/>
              </a:rPr>
              <a:t>secara</a:t>
            </a:r>
            <a:r>
              <a:rPr lang="en-US" dirty="0">
                <a:solidFill>
                  <a:schemeClr val="tx2"/>
                </a:solidFill>
                <a:latin typeface="Book Antiqua" pitchFamily="18" charset="0"/>
              </a:rPr>
              <a:t> </a:t>
            </a:r>
            <a:r>
              <a:rPr lang="en-US" dirty="0" err="1">
                <a:solidFill>
                  <a:schemeClr val="tx2"/>
                </a:solidFill>
                <a:latin typeface="Book Antiqua" pitchFamily="18" charset="0"/>
              </a:rPr>
              <a:t>esensinya</a:t>
            </a:r>
            <a:r>
              <a:rPr lang="en-US" dirty="0">
                <a:solidFill>
                  <a:schemeClr val="tx2"/>
                </a:solidFill>
                <a:latin typeface="Book Antiqua" pitchFamily="18" charset="0"/>
              </a:rPr>
              <a:t> </a:t>
            </a:r>
            <a:r>
              <a:rPr lang="en-US" dirty="0" err="1">
                <a:solidFill>
                  <a:schemeClr val="tx2"/>
                </a:solidFill>
                <a:latin typeface="Book Antiqua" pitchFamily="18" charset="0"/>
              </a:rPr>
              <a:t>merupakan</a:t>
            </a:r>
            <a:r>
              <a:rPr lang="en-US" dirty="0">
                <a:solidFill>
                  <a:schemeClr val="tx2"/>
                </a:solidFill>
                <a:latin typeface="Book Antiqua" pitchFamily="18" charset="0"/>
              </a:rPr>
              <a:t> </a:t>
            </a:r>
            <a:r>
              <a:rPr lang="en-US" dirty="0" err="1">
                <a:solidFill>
                  <a:schemeClr val="tx2"/>
                </a:solidFill>
                <a:latin typeface="Book Antiqua" pitchFamily="18" charset="0"/>
              </a:rPr>
              <a:t>kegiatan</a:t>
            </a:r>
            <a:r>
              <a:rPr lang="en-US" dirty="0">
                <a:solidFill>
                  <a:schemeClr val="tx2"/>
                </a:solidFill>
                <a:latin typeface="Book Antiqua" pitchFamily="18" charset="0"/>
              </a:rPr>
              <a:t> yang </a:t>
            </a:r>
            <a:r>
              <a:rPr lang="en-US" dirty="0" err="1">
                <a:solidFill>
                  <a:schemeClr val="tx2"/>
                </a:solidFill>
                <a:latin typeface="Book Antiqua" pitchFamily="18" charset="0"/>
              </a:rPr>
              <a:t>dilakukan</a:t>
            </a:r>
            <a:r>
              <a:rPr lang="en-US" dirty="0">
                <a:solidFill>
                  <a:schemeClr val="tx2"/>
                </a:solidFill>
                <a:latin typeface="Book Antiqua" pitchFamily="18" charset="0"/>
              </a:rPr>
              <a:t> </a:t>
            </a:r>
            <a:r>
              <a:rPr lang="en-US" dirty="0" err="1">
                <a:solidFill>
                  <a:schemeClr val="tx2"/>
                </a:solidFill>
                <a:latin typeface="Book Antiqua" pitchFamily="18" charset="0"/>
              </a:rPr>
              <a:t>oleh</a:t>
            </a:r>
            <a:r>
              <a:rPr lang="en-US" dirty="0">
                <a:solidFill>
                  <a:schemeClr val="tx2"/>
                </a:solidFill>
                <a:latin typeface="Book Antiqua" pitchFamily="18" charset="0"/>
              </a:rPr>
              <a:t> </a:t>
            </a:r>
            <a:r>
              <a:rPr lang="en-US" dirty="0" err="1">
                <a:solidFill>
                  <a:schemeClr val="tx2"/>
                </a:solidFill>
                <a:latin typeface="Book Antiqua" pitchFamily="18" charset="0"/>
              </a:rPr>
              <a:t>lebih</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aktor</a:t>
            </a:r>
            <a:r>
              <a:rPr lang="en-US" dirty="0">
                <a:solidFill>
                  <a:schemeClr val="tx2"/>
                </a:solidFill>
                <a:latin typeface="Book Antiqua" pitchFamily="18" charset="0"/>
              </a:rPr>
              <a:t> </a:t>
            </a:r>
            <a:r>
              <a:rPr lang="en-US" dirty="0" err="1">
                <a:solidFill>
                  <a:schemeClr val="tx2"/>
                </a:solidFill>
                <a:latin typeface="Book Antiqua" pitchFamily="18" charset="0"/>
              </a:rPr>
              <a:t>secara</a:t>
            </a:r>
            <a:r>
              <a:rPr lang="en-US" dirty="0">
                <a:solidFill>
                  <a:schemeClr val="tx2"/>
                </a:solidFill>
                <a:latin typeface="Book Antiqua" pitchFamily="18" charset="0"/>
              </a:rPr>
              <a:t> </a:t>
            </a:r>
            <a:r>
              <a:rPr lang="en-US" dirty="0" err="1">
                <a:solidFill>
                  <a:schemeClr val="tx2"/>
                </a:solidFill>
                <a:latin typeface="Book Antiqua" pitchFamily="18" charset="0"/>
              </a:rPr>
              <a:t>bersamaan</a:t>
            </a:r>
            <a:r>
              <a:rPr lang="en-US" dirty="0">
                <a:solidFill>
                  <a:schemeClr val="tx2"/>
                </a:solidFill>
                <a:latin typeface="Book Antiqua" pitchFamily="18" charset="0"/>
              </a:rPr>
              <a:t> </a:t>
            </a:r>
            <a:r>
              <a:rPr lang="en-US" dirty="0" err="1">
                <a:solidFill>
                  <a:schemeClr val="tx2"/>
                </a:solidFill>
                <a:latin typeface="Book Antiqua" pitchFamily="18" charset="0"/>
              </a:rPr>
              <a:t>dalam</a:t>
            </a:r>
            <a:r>
              <a:rPr lang="en-US" dirty="0">
                <a:solidFill>
                  <a:schemeClr val="tx2"/>
                </a:solidFill>
                <a:latin typeface="Book Antiqua" pitchFamily="18" charset="0"/>
              </a:rPr>
              <a:t> </a:t>
            </a:r>
            <a:r>
              <a:rPr lang="en-US" dirty="0" err="1">
                <a:solidFill>
                  <a:schemeClr val="tx2"/>
                </a:solidFill>
                <a:latin typeface="Book Antiqua" pitchFamily="18" charset="0"/>
              </a:rPr>
              <a:t>waktu</a:t>
            </a:r>
            <a:r>
              <a:rPr lang="en-US" dirty="0">
                <a:solidFill>
                  <a:schemeClr val="tx2"/>
                </a:solidFill>
                <a:latin typeface="Book Antiqua" pitchFamily="18" charset="0"/>
              </a:rPr>
              <a:t> yang </a:t>
            </a:r>
            <a:r>
              <a:rPr lang="en-US" dirty="0" err="1">
                <a:solidFill>
                  <a:schemeClr val="tx2"/>
                </a:solidFill>
                <a:latin typeface="Book Antiqua" pitchFamily="18" charset="0"/>
              </a:rPr>
              <a:t>relatif</a:t>
            </a:r>
            <a:r>
              <a:rPr lang="en-US" dirty="0">
                <a:solidFill>
                  <a:schemeClr val="tx2"/>
                </a:solidFill>
                <a:latin typeface="Book Antiqua" pitchFamily="18" charset="0"/>
              </a:rPr>
              <a:t> </a:t>
            </a:r>
            <a:r>
              <a:rPr lang="en-US" dirty="0" err="1">
                <a:solidFill>
                  <a:schemeClr val="tx2"/>
                </a:solidFill>
                <a:latin typeface="Book Antiqua" pitchFamily="18" charset="0"/>
              </a:rPr>
              <a:t>sama</a:t>
            </a:r>
            <a:r>
              <a:rPr lang="en-US" dirty="0">
                <a:solidFill>
                  <a:schemeClr val="tx2"/>
                </a:solidFill>
                <a:latin typeface="Book Antiqua" pitchFamily="18" charset="0"/>
              </a:rPr>
              <a:t>, </a:t>
            </a:r>
            <a:r>
              <a:rPr lang="en-US" dirty="0" err="1">
                <a:solidFill>
                  <a:schemeClr val="tx2"/>
                </a:solidFill>
                <a:latin typeface="Book Antiqua" pitchFamily="18" charset="0"/>
              </a:rPr>
              <a:t>seperti</a:t>
            </a:r>
            <a:r>
              <a:rPr lang="en-US" dirty="0">
                <a:solidFill>
                  <a:schemeClr val="tx2"/>
                </a:solidFill>
                <a:latin typeface="Book Antiqua" pitchFamily="18" charset="0"/>
              </a:rPr>
              <a:t>: </a:t>
            </a:r>
            <a:r>
              <a:rPr lang="en-US" dirty="0" err="1">
                <a:solidFill>
                  <a:schemeClr val="tx2"/>
                </a:solidFill>
                <a:latin typeface="Book Antiqua" pitchFamily="18" charset="0"/>
              </a:rPr>
              <a:t>rapat</a:t>
            </a:r>
            <a:r>
              <a:rPr lang="en-US" dirty="0">
                <a:solidFill>
                  <a:schemeClr val="tx2"/>
                </a:solidFill>
                <a:latin typeface="Book Antiqua" pitchFamily="18" charset="0"/>
              </a:rPr>
              <a:t>, </a:t>
            </a:r>
            <a:r>
              <a:rPr lang="en-US" dirty="0" err="1">
                <a:solidFill>
                  <a:schemeClr val="tx2"/>
                </a:solidFill>
                <a:latin typeface="Book Antiqua" pitchFamily="18" charset="0"/>
              </a:rPr>
              <a:t>diskusi</a:t>
            </a:r>
            <a:r>
              <a:rPr lang="en-US" dirty="0">
                <a:solidFill>
                  <a:schemeClr val="tx2"/>
                </a:solidFill>
                <a:latin typeface="Book Antiqua" pitchFamily="18" charset="0"/>
              </a:rPr>
              <a:t>. </a:t>
            </a:r>
          </a:p>
        </p:txBody>
      </p:sp>
      <p:sp>
        <p:nvSpPr>
          <p:cNvPr id="4" name="Flowchart: Process 3"/>
          <p:cNvSpPr/>
          <p:nvPr/>
        </p:nvSpPr>
        <p:spPr>
          <a:xfrm>
            <a:off x="2209800" y="1447800"/>
            <a:ext cx="914400" cy="533400"/>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Subtitle 2"/>
          <p:cNvSpPr txBox="1">
            <a:spLocks/>
          </p:cNvSpPr>
          <p:nvPr/>
        </p:nvSpPr>
        <p:spPr>
          <a:xfrm>
            <a:off x="3276600" y="1524000"/>
            <a:ext cx="2743200" cy="381000"/>
          </a:xfrm>
          <a:prstGeom prst="rect">
            <a:avLst/>
          </a:prstGeom>
        </p:spPr>
        <p:txBody>
          <a:bodyPr/>
          <a:lstStyle/>
          <a:p>
            <a:pPr marL="342900" indent="-342900">
              <a:spcBef>
                <a:spcPct val="20000"/>
              </a:spcBef>
              <a:buClr>
                <a:schemeClr val="accent1"/>
              </a:buClr>
              <a:buSzPct val="70000"/>
              <a:defRPr/>
            </a:pPr>
            <a:r>
              <a:rPr lang="en-US" sz="1400" b="1" dirty="0">
                <a:solidFill>
                  <a:schemeClr val="tx2"/>
                </a:solidFill>
              </a:rPr>
              <a:t>(</a:t>
            </a:r>
            <a:r>
              <a:rPr lang="en-US" sz="1600" b="1" dirty="0">
                <a:solidFill>
                  <a:schemeClr val="tx2"/>
                </a:solidFill>
              </a:rPr>
              <a:t>Process</a:t>
            </a:r>
            <a:r>
              <a:rPr lang="en-US" sz="1400" b="1" dirty="0">
                <a:solidFill>
                  <a:schemeClr val="tx2"/>
                </a:solidFill>
              </a:rPr>
              <a:t>)</a:t>
            </a:r>
          </a:p>
        </p:txBody>
      </p: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3025" y="304800"/>
            <a:ext cx="8308975" cy="841375"/>
          </a:xfrm>
        </p:spPr>
        <p:txBody>
          <a:bodyPr>
            <a:normAutofit/>
          </a:bodyPr>
          <a:lstStyle/>
          <a:p>
            <a:pPr algn="ctr"/>
            <a:r>
              <a:rPr lang="en-US" sz="2800" dirty="0"/>
              <a:t>SIMBOL BELAH KETUPAT (SIMBOL 2)</a:t>
            </a:r>
          </a:p>
        </p:txBody>
      </p:sp>
      <p:sp>
        <p:nvSpPr>
          <p:cNvPr id="3" name="Subtitle 2"/>
          <p:cNvSpPr txBox="1">
            <a:spLocks/>
          </p:cNvSpPr>
          <p:nvPr/>
        </p:nvSpPr>
        <p:spPr>
          <a:xfrm>
            <a:off x="2057400" y="2209800"/>
            <a:ext cx="7620000" cy="4191000"/>
          </a:xfrm>
          <a:prstGeom prst="rect">
            <a:avLst/>
          </a:prstGeom>
        </p:spPr>
        <p:txBody>
          <a:bodyPr/>
          <a:lstStyle/>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Kedua</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Melambangkan</a:t>
            </a:r>
            <a:r>
              <a:rPr lang="en-US" sz="1600" dirty="0">
                <a:solidFill>
                  <a:schemeClr val="tx2"/>
                </a:solidFill>
                <a:latin typeface="Book Antiqua" pitchFamily="18" charset="0"/>
              </a:rPr>
              <a:t> </a:t>
            </a:r>
            <a:r>
              <a:rPr lang="en-US" sz="1600" dirty="0" err="1">
                <a:solidFill>
                  <a:schemeClr val="tx2"/>
                </a:solidFill>
                <a:latin typeface="Book Antiqua" pitchFamily="18" charset="0"/>
              </a:rPr>
              <a:t>kegiatan</a:t>
            </a:r>
            <a:r>
              <a:rPr lang="en-US" sz="1600" dirty="0">
                <a:solidFill>
                  <a:schemeClr val="tx2"/>
                </a:solidFill>
                <a:latin typeface="Book Antiqua" pitchFamily="18" charset="0"/>
              </a:rPr>
              <a:t> </a:t>
            </a:r>
            <a:r>
              <a:rPr lang="en-US" sz="1600" dirty="0" err="1">
                <a:solidFill>
                  <a:schemeClr val="tx2"/>
                </a:solidFill>
                <a:latin typeface="Book Antiqua" pitchFamily="18" charset="0"/>
              </a:rPr>
              <a:t>pengambilan</a:t>
            </a:r>
            <a:r>
              <a:rPr lang="en-US" sz="1600" dirty="0">
                <a:solidFill>
                  <a:schemeClr val="tx2"/>
                </a:solidFill>
                <a:latin typeface="Book Antiqua" pitchFamily="18" charset="0"/>
              </a:rPr>
              <a:t> </a:t>
            </a:r>
            <a:r>
              <a:rPr lang="en-US" sz="1600" dirty="0" err="1">
                <a:solidFill>
                  <a:schemeClr val="tx2"/>
                </a:solidFill>
                <a:latin typeface="Book Antiqua" pitchFamily="18" charset="0"/>
              </a:rPr>
              <a:t>keputusan</a:t>
            </a:r>
            <a:r>
              <a:rPr lang="en-US" sz="1600" dirty="0">
                <a:solidFill>
                  <a:schemeClr val="tx2"/>
                </a:solidFill>
                <a:latin typeface="Book Antiqua" pitchFamily="18" charset="0"/>
              </a:rPr>
              <a:t> (</a:t>
            </a:r>
            <a:r>
              <a:rPr lang="en-US" sz="1600" dirty="0" err="1">
                <a:solidFill>
                  <a:schemeClr val="tx2"/>
                </a:solidFill>
                <a:latin typeface="Book Antiqua" pitchFamily="18" charset="0"/>
              </a:rPr>
              <a:t>adanya</a:t>
            </a:r>
            <a:r>
              <a:rPr lang="en-US" sz="1600" dirty="0">
                <a:solidFill>
                  <a:schemeClr val="tx2"/>
                </a:solidFill>
                <a:latin typeface="Book Antiqua" pitchFamily="18" charset="0"/>
              </a:rPr>
              <a:t> </a:t>
            </a:r>
            <a:r>
              <a:rPr lang="en-US" sz="1600" dirty="0" err="1">
                <a:solidFill>
                  <a:schemeClr val="tx2"/>
                </a:solidFill>
                <a:latin typeface="Book Antiqua" pitchFamily="18" charset="0"/>
              </a:rPr>
              <a:t>alternatif</a:t>
            </a:r>
            <a:r>
              <a:rPr lang="en-US" sz="1600" dirty="0">
                <a:solidFill>
                  <a:schemeClr val="tx2"/>
                </a:solidFill>
                <a:latin typeface="Book Antiqua" pitchFamily="18" charset="0"/>
              </a:rPr>
              <a:t>: </a:t>
            </a:r>
            <a:r>
              <a:rPr lang="en-US" sz="1600" dirty="0" err="1">
                <a:solidFill>
                  <a:schemeClr val="tx2"/>
                </a:solidFill>
                <a:latin typeface="Book Antiqua" pitchFamily="18" charset="0"/>
              </a:rPr>
              <a:t>ya-tidak</a:t>
            </a:r>
            <a:r>
              <a:rPr lang="en-US" sz="1600" dirty="0">
                <a:solidFill>
                  <a:schemeClr val="tx2"/>
                </a:solidFill>
                <a:latin typeface="Book Antiqua" pitchFamily="18" charset="0"/>
              </a:rPr>
              <a:t>, </a:t>
            </a:r>
            <a:r>
              <a:rPr lang="en-US" sz="1600" dirty="0" err="1">
                <a:solidFill>
                  <a:schemeClr val="tx2"/>
                </a:solidFill>
                <a:latin typeface="Book Antiqua" pitchFamily="18" charset="0"/>
              </a:rPr>
              <a:t>lengkap-tidak</a:t>
            </a:r>
            <a:r>
              <a:rPr lang="en-US" sz="1600" dirty="0">
                <a:solidFill>
                  <a:schemeClr val="tx2"/>
                </a:solidFill>
                <a:latin typeface="Book Antiqua" pitchFamily="18" charset="0"/>
              </a:rPr>
              <a:t>, </a:t>
            </a:r>
            <a:r>
              <a:rPr lang="en-US" sz="1600" dirty="0" err="1">
                <a:solidFill>
                  <a:schemeClr val="tx2"/>
                </a:solidFill>
                <a:latin typeface="Book Antiqua" pitchFamily="18" charset="0"/>
              </a:rPr>
              <a:t>sesuai-tidak</a:t>
            </a:r>
            <a:r>
              <a:rPr lang="en-US" sz="1600" dirty="0">
                <a:solidFill>
                  <a:schemeClr val="tx2"/>
                </a:solidFill>
                <a:latin typeface="Book Antiqua" pitchFamily="18" charset="0"/>
              </a:rPr>
              <a:t>, </a:t>
            </a:r>
            <a:r>
              <a:rPr lang="en-US" sz="1600" dirty="0" err="1">
                <a:solidFill>
                  <a:schemeClr val="tx2"/>
                </a:solidFill>
                <a:latin typeface="Book Antiqua" pitchFamily="18" charset="0"/>
              </a:rPr>
              <a:t>dsb</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Penulisan</a:t>
            </a:r>
            <a:r>
              <a:rPr lang="en-US" sz="1600" dirty="0">
                <a:solidFill>
                  <a:schemeClr val="tx2"/>
                </a:solidFill>
                <a:latin typeface="Book Antiqua" pitchFamily="18" charset="0"/>
              </a:rPr>
              <a:t> </a:t>
            </a:r>
            <a:r>
              <a:rPr lang="en-US" sz="1600" dirty="0" err="1">
                <a:solidFill>
                  <a:schemeClr val="tx2"/>
                </a:solidFill>
                <a:latin typeface="Book Antiqua" pitchFamily="18" charset="0"/>
              </a:rPr>
              <a:t>anak</a:t>
            </a:r>
            <a:r>
              <a:rPr lang="en-US" sz="1600" dirty="0">
                <a:solidFill>
                  <a:schemeClr val="tx2"/>
                </a:solidFill>
                <a:latin typeface="Book Antiqua" pitchFamily="18" charset="0"/>
              </a:rPr>
              <a:t> </a:t>
            </a:r>
            <a:r>
              <a:rPr lang="en-US" sz="1600" dirty="0" err="1">
                <a:solidFill>
                  <a:schemeClr val="tx2"/>
                </a:solidFill>
                <a:latin typeface="Book Antiqua" pitchFamily="18" charset="0"/>
              </a:rPr>
              <a:t>panah</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menyertai</a:t>
            </a:r>
            <a:r>
              <a:rPr lang="en-US" sz="1600" dirty="0">
                <a:solidFill>
                  <a:schemeClr val="tx2"/>
                </a:solidFill>
                <a:latin typeface="Book Antiqua" pitchFamily="18" charset="0"/>
              </a:rPr>
              <a:t> </a:t>
            </a:r>
            <a:r>
              <a:rPr lang="en-US" sz="1600" dirty="0" err="1">
                <a:solidFill>
                  <a:schemeClr val="tx2"/>
                </a:solidFill>
                <a:latin typeface="Book Antiqua" pitchFamily="18" charset="0"/>
              </a:rPr>
              <a:t>harus</a:t>
            </a:r>
            <a:r>
              <a:rPr lang="en-US" sz="1600" dirty="0">
                <a:solidFill>
                  <a:schemeClr val="tx2"/>
                </a:solidFill>
                <a:latin typeface="Book Antiqua" pitchFamily="18" charset="0"/>
              </a:rPr>
              <a:t> </a:t>
            </a:r>
            <a:r>
              <a:rPr lang="en-US" sz="1600" dirty="0" err="1">
                <a:solidFill>
                  <a:schemeClr val="tx2"/>
                </a:solidFill>
                <a:latin typeface="Book Antiqua" pitchFamily="18" charset="0"/>
              </a:rPr>
              <a:t>sesuai</a:t>
            </a:r>
            <a:r>
              <a:rPr lang="en-US" sz="1600" dirty="0">
                <a:solidFill>
                  <a:schemeClr val="tx2"/>
                </a:solidFill>
                <a:latin typeface="Book Antiqua" pitchFamily="18" charset="0"/>
              </a:rPr>
              <a:t> </a:t>
            </a:r>
            <a:r>
              <a:rPr lang="en-US" sz="1600" dirty="0" err="1">
                <a:solidFill>
                  <a:schemeClr val="tx2"/>
                </a:solidFill>
                <a:latin typeface="Book Antiqua" pitchFamily="18" charset="0"/>
              </a:rPr>
              <a:t>kaidah</a:t>
            </a:r>
            <a:r>
              <a:rPr lang="en-US" sz="1600" dirty="0">
                <a:solidFill>
                  <a:schemeClr val="tx2"/>
                </a:solidFill>
                <a:latin typeface="Book Antiqua" pitchFamily="18" charset="0"/>
              </a:rPr>
              <a:t> </a:t>
            </a:r>
            <a:r>
              <a:rPr lang="en-US" sz="1600" dirty="0" err="1">
                <a:solidFill>
                  <a:schemeClr val="tx2"/>
                </a:solidFill>
                <a:latin typeface="Book Antiqua" pitchFamily="18" charset="0"/>
              </a:rPr>
              <a:t>tetapi</a:t>
            </a:r>
            <a:r>
              <a:rPr lang="en-US" sz="1600" dirty="0">
                <a:solidFill>
                  <a:schemeClr val="tx2"/>
                </a:solidFill>
                <a:latin typeface="Book Antiqua" pitchFamily="18" charset="0"/>
              </a:rPr>
              <a:t> </a:t>
            </a:r>
            <a:r>
              <a:rPr lang="en-US" sz="1600" dirty="0" err="1">
                <a:solidFill>
                  <a:schemeClr val="tx2"/>
                </a:solidFill>
                <a:latin typeface="Book Antiqua" pitchFamily="18" charset="0"/>
              </a:rPr>
              <a:t>lebih</a:t>
            </a:r>
            <a:r>
              <a:rPr lang="en-US" sz="1600" dirty="0">
                <a:solidFill>
                  <a:schemeClr val="tx2"/>
                </a:solidFill>
                <a:latin typeface="Book Antiqua" pitchFamily="18" charset="0"/>
              </a:rPr>
              <a:t> </a:t>
            </a:r>
            <a:r>
              <a:rPr lang="en-US" sz="1600" dirty="0" err="1">
                <a:solidFill>
                  <a:schemeClr val="tx2"/>
                </a:solidFill>
                <a:latin typeface="Book Antiqua" pitchFamily="18" charset="0"/>
              </a:rPr>
              <a:t>fleksibel</a:t>
            </a:r>
            <a:r>
              <a:rPr lang="en-US" sz="1600" dirty="0">
                <a:solidFill>
                  <a:schemeClr val="tx2"/>
                </a:solidFill>
                <a:latin typeface="Book Antiqua" pitchFamily="18" charset="0"/>
              </a:rPr>
              <a:t> </a:t>
            </a:r>
            <a:r>
              <a:rPr lang="en-US" sz="1600" dirty="0" err="1">
                <a:solidFill>
                  <a:schemeClr val="tx2"/>
                </a:solidFill>
                <a:latin typeface="Book Antiqua" pitchFamily="18" charset="0"/>
              </a:rPr>
              <a:t>dibandingkan</a:t>
            </a:r>
            <a:r>
              <a:rPr lang="en-US" sz="1600" dirty="0">
                <a:solidFill>
                  <a:schemeClr val="tx2"/>
                </a:solidFill>
                <a:latin typeface="Book Antiqua" pitchFamily="18" charset="0"/>
              </a:rPr>
              <a:t> </a:t>
            </a: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kotak</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Prinsip</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digunakan</a:t>
            </a:r>
            <a:r>
              <a:rPr lang="en-US" sz="1600" dirty="0">
                <a:solidFill>
                  <a:schemeClr val="tx2"/>
                </a:solidFill>
                <a:latin typeface="Book Antiqua" pitchFamily="18" charset="0"/>
              </a:rPr>
              <a:t> </a:t>
            </a:r>
            <a:r>
              <a:rPr lang="en-US" sz="1600" dirty="0" err="1">
                <a:solidFill>
                  <a:schemeClr val="tx2"/>
                </a:solidFill>
                <a:latin typeface="Book Antiqua" pitchFamily="18" charset="0"/>
              </a:rPr>
              <a:t>adalah</a:t>
            </a:r>
            <a:r>
              <a:rPr lang="en-US" sz="1600" dirty="0">
                <a:solidFill>
                  <a:schemeClr val="tx2"/>
                </a:solidFill>
                <a:latin typeface="Book Antiqua" pitchFamily="18" charset="0"/>
              </a:rPr>
              <a:t> </a:t>
            </a:r>
            <a:r>
              <a:rPr lang="en-US" sz="1600" dirty="0" err="1">
                <a:solidFill>
                  <a:schemeClr val="tx2"/>
                </a:solidFill>
                <a:latin typeface="Book Antiqua" pitchFamily="18" charset="0"/>
              </a:rPr>
              <a:t>satu</a:t>
            </a:r>
            <a:r>
              <a:rPr lang="en-US" sz="1600" dirty="0">
                <a:solidFill>
                  <a:schemeClr val="tx2"/>
                </a:solidFill>
                <a:latin typeface="Book Antiqua" pitchFamily="18" charset="0"/>
              </a:rPr>
              <a:t> </a:t>
            </a:r>
            <a:r>
              <a:rPr lang="en-US" sz="1600" dirty="0" err="1">
                <a:solidFill>
                  <a:schemeClr val="tx2"/>
                </a:solidFill>
                <a:latin typeface="Book Antiqua" pitchFamily="18" charset="0"/>
              </a:rPr>
              <a:t>aktivitas</a:t>
            </a:r>
            <a:r>
              <a:rPr lang="en-US" sz="1600" dirty="0">
                <a:solidFill>
                  <a:schemeClr val="tx2"/>
                </a:solidFill>
                <a:latin typeface="Book Antiqua" pitchFamily="18" charset="0"/>
              </a:rPr>
              <a:t> </a:t>
            </a:r>
            <a:r>
              <a:rPr lang="en-US" sz="1600" dirty="0" err="1">
                <a:solidFill>
                  <a:schemeClr val="tx2"/>
                </a:solidFill>
                <a:latin typeface="Book Antiqua" pitchFamily="18" charset="0"/>
              </a:rPr>
              <a:t>satu</a:t>
            </a:r>
            <a:r>
              <a:rPr lang="en-US" sz="1600" dirty="0">
                <a:solidFill>
                  <a:schemeClr val="tx2"/>
                </a:solidFill>
                <a:latin typeface="Book Antiqua" pitchFamily="18" charset="0"/>
              </a:rPr>
              <a:t> </a:t>
            </a:r>
            <a:r>
              <a:rPr lang="en-US" sz="1600" dirty="0" err="1">
                <a:solidFill>
                  <a:schemeClr val="tx2"/>
                </a:solidFill>
                <a:latin typeface="Book Antiqua" pitchFamily="18" charset="0"/>
              </a:rPr>
              <a:t>aktor</a:t>
            </a:r>
            <a:r>
              <a:rPr lang="en-US" sz="1600" dirty="0">
                <a:solidFill>
                  <a:schemeClr val="tx2"/>
                </a:solidFill>
                <a:latin typeface="Book Antiqua" pitchFamily="18" charset="0"/>
              </a:rPr>
              <a:t> </a:t>
            </a:r>
            <a:r>
              <a:rPr lang="en-US" sz="1600" dirty="0" err="1">
                <a:solidFill>
                  <a:schemeClr val="tx2"/>
                </a:solidFill>
                <a:latin typeface="Book Antiqua" pitchFamily="18" charset="0"/>
              </a:rPr>
              <a:t>dan</a:t>
            </a:r>
            <a:r>
              <a:rPr lang="en-US" sz="1600" dirty="0">
                <a:solidFill>
                  <a:schemeClr val="tx2"/>
                </a:solidFill>
                <a:latin typeface="Book Antiqua" pitchFamily="18" charset="0"/>
              </a:rPr>
              <a:t> </a:t>
            </a:r>
            <a:r>
              <a:rPr lang="en-US" sz="1600" dirty="0" err="1">
                <a:solidFill>
                  <a:schemeClr val="tx2"/>
                </a:solidFill>
                <a:latin typeface="Book Antiqua" pitchFamily="18" charset="0"/>
              </a:rPr>
              <a:t>satu</a:t>
            </a:r>
            <a:r>
              <a:rPr lang="en-US" sz="1600" dirty="0">
                <a:solidFill>
                  <a:schemeClr val="tx2"/>
                </a:solidFill>
                <a:latin typeface="Book Antiqua" pitchFamily="18" charset="0"/>
              </a:rPr>
              <a:t> </a:t>
            </a: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kecuali</a:t>
            </a:r>
            <a:r>
              <a:rPr lang="en-US" sz="1600" dirty="0">
                <a:solidFill>
                  <a:schemeClr val="tx2"/>
                </a:solidFill>
                <a:latin typeface="Book Antiqua" pitchFamily="18" charset="0"/>
              </a:rPr>
              <a:t> </a:t>
            </a:r>
            <a:r>
              <a:rPr lang="en-US" sz="1600" dirty="0" err="1">
                <a:solidFill>
                  <a:schemeClr val="tx2"/>
                </a:solidFill>
                <a:latin typeface="Book Antiqua" pitchFamily="18" charset="0"/>
              </a:rPr>
              <a:t>pengambilan</a:t>
            </a:r>
            <a:r>
              <a:rPr lang="en-US" sz="1600" dirty="0">
                <a:solidFill>
                  <a:schemeClr val="tx2"/>
                </a:solidFill>
                <a:latin typeface="Book Antiqua" pitchFamily="18" charset="0"/>
              </a:rPr>
              <a:t> </a:t>
            </a:r>
            <a:r>
              <a:rPr lang="en-US" sz="1600" dirty="0" err="1">
                <a:solidFill>
                  <a:schemeClr val="tx2"/>
                </a:solidFill>
                <a:latin typeface="Book Antiqua" pitchFamily="18" charset="0"/>
              </a:rPr>
              <a:t>keputusan</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dilakukan</a:t>
            </a:r>
            <a:r>
              <a:rPr lang="en-US" sz="1600" dirty="0">
                <a:solidFill>
                  <a:schemeClr val="tx2"/>
                </a:solidFill>
                <a:latin typeface="Book Antiqua" pitchFamily="18" charset="0"/>
              </a:rPr>
              <a:t> </a:t>
            </a:r>
            <a:r>
              <a:rPr lang="en-US" sz="1600" dirty="0" err="1">
                <a:solidFill>
                  <a:schemeClr val="tx2"/>
                </a:solidFill>
                <a:latin typeface="Book Antiqua" pitchFamily="18" charset="0"/>
              </a:rPr>
              <a:t>dalam</a:t>
            </a:r>
            <a:r>
              <a:rPr lang="en-US" sz="1600" dirty="0">
                <a:solidFill>
                  <a:schemeClr val="tx2"/>
                </a:solidFill>
                <a:latin typeface="Book Antiqua" pitchFamily="18" charset="0"/>
              </a:rPr>
              <a:t> </a:t>
            </a:r>
            <a:r>
              <a:rPr lang="en-US" sz="1600" dirty="0" err="1">
                <a:solidFill>
                  <a:schemeClr val="tx2"/>
                </a:solidFill>
                <a:latin typeface="Book Antiqua" pitchFamily="18" charset="0"/>
              </a:rPr>
              <a:t>suatu</a:t>
            </a:r>
            <a:r>
              <a:rPr lang="en-US" sz="1600" dirty="0">
                <a:solidFill>
                  <a:schemeClr val="tx2"/>
                </a:solidFill>
                <a:latin typeface="Book Antiqua" pitchFamily="18" charset="0"/>
              </a:rPr>
              <a:t> forum </a:t>
            </a:r>
            <a:r>
              <a:rPr lang="en-US" sz="1600" dirty="0" err="1">
                <a:solidFill>
                  <a:schemeClr val="tx2"/>
                </a:solidFill>
                <a:latin typeface="Book Antiqua" pitchFamily="18" charset="0"/>
              </a:rPr>
              <a:t>bersama</a:t>
            </a:r>
            <a:r>
              <a:rPr lang="en-US" sz="1600" dirty="0">
                <a:solidFill>
                  <a:schemeClr val="tx2"/>
                </a:solidFill>
                <a:latin typeface="Book Antiqua" pitchFamily="18" charset="0"/>
              </a:rPr>
              <a:t> (</a:t>
            </a:r>
            <a:r>
              <a:rPr lang="en-US" sz="1600" dirty="0" err="1">
                <a:solidFill>
                  <a:schemeClr val="tx2"/>
                </a:solidFill>
                <a:latin typeface="Book Antiqua" pitchFamily="18" charset="0"/>
              </a:rPr>
              <a:t>rapat</a:t>
            </a:r>
            <a:r>
              <a:rPr lang="en-US" sz="1600" dirty="0">
                <a:solidFill>
                  <a:schemeClr val="tx2"/>
                </a:solidFill>
                <a:latin typeface="Book Antiqua" pitchFamily="18" charset="0"/>
              </a:rPr>
              <a:t>) </a:t>
            </a:r>
            <a:r>
              <a:rPr lang="en-US" sz="1600" dirty="0" err="1">
                <a:solidFill>
                  <a:schemeClr val="tx2"/>
                </a:solidFill>
                <a:latin typeface="Book Antiqua" pitchFamily="18" charset="0"/>
              </a:rPr>
              <a:t>dilambangkan</a:t>
            </a:r>
            <a:r>
              <a:rPr lang="en-US" sz="1600" dirty="0">
                <a:solidFill>
                  <a:schemeClr val="tx2"/>
                </a:solidFill>
                <a:latin typeface="Book Antiqua" pitchFamily="18" charset="0"/>
              </a:rPr>
              <a:t> </a:t>
            </a:r>
            <a:r>
              <a:rPr lang="en-US" sz="1600" dirty="0" err="1">
                <a:solidFill>
                  <a:schemeClr val="tx2"/>
                </a:solidFill>
                <a:latin typeface="Book Antiqua" pitchFamily="18" charset="0"/>
              </a:rPr>
              <a:t>dengan</a:t>
            </a:r>
            <a:r>
              <a:rPr lang="en-US" sz="1600" dirty="0">
                <a:solidFill>
                  <a:schemeClr val="tx2"/>
                </a:solidFill>
                <a:latin typeface="Book Antiqua" pitchFamily="18" charset="0"/>
              </a:rPr>
              <a:t> </a:t>
            </a:r>
            <a:r>
              <a:rPr lang="en-US" sz="1600" dirty="0" err="1">
                <a:solidFill>
                  <a:schemeClr val="tx2"/>
                </a:solidFill>
                <a:latin typeface="Book Antiqua" pitchFamily="18" charset="0"/>
              </a:rPr>
              <a:t>tanda</a:t>
            </a:r>
            <a:r>
              <a:rPr lang="en-US" sz="1600" dirty="0">
                <a:solidFill>
                  <a:schemeClr val="tx2"/>
                </a:solidFill>
                <a:latin typeface="Book Antiqua" pitchFamily="18" charset="0"/>
              </a:rPr>
              <a:t> </a:t>
            </a:r>
            <a:r>
              <a:rPr lang="en-US" sz="1600" dirty="0" err="1">
                <a:solidFill>
                  <a:schemeClr val="tx2"/>
                </a:solidFill>
                <a:latin typeface="Book Antiqua" pitchFamily="18" charset="0"/>
              </a:rPr>
              <a:t>kotak</a:t>
            </a:r>
            <a:r>
              <a:rPr lang="en-US" sz="1600" dirty="0">
                <a:solidFill>
                  <a:schemeClr val="tx2"/>
                </a:solidFill>
                <a:latin typeface="Book Antiqua" pitchFamily="18" charset="0"/>
              </a:rPr>
              <a:t> (</a:t>
            </a:r>
            <a:r>
              <a:rPr lang="en-US" sz="1600" dirty="0" err="1">
                <a:solidFill>
                  <a:schemeClr val="tx2"/>
                </a:solidFill>
                <a:latin typeface="Book Antiqua" pitchFamily="18" charset="0"/>
              </a:rPr>
              <a:t>proses</a:t>
            </a:r>
            <a:r>
              <a:rPr lang="en-US" sz="1600" dirty="0">
                <a:solidFill>
                  <a:schemeClr val="tx2"/>
                </a:solidFill>
                <a:latin typeface="Book Antiqua" pitchFamily="18" charset="0"/>
              </a:rPr>
              <a:t>).</a:t>
            </a:r>
          </a:p>
        </p:txBody>
      </p:sp>
      <p:sp>
        <p:nvSpPr>
          <p:cNvPr id="4" name="Flowchart: Decision 3"/>
          <p:cNvSpPr/>
          <p:nvPr/>
        </p:nvSpPr>
        <p:spPr>
          <a:xfrm>
            <a:off x="2209800" y="1447800"/>
            <a:ext cx="914400" cy="533400"/>
          </a:xfrm>
          <a:prstGeom prst="flowChartDecis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3352800" y="1524000"/>
            <a:ext cx="1905000" cy="533400"/>
          </a:xfrm>
          <a:prstGeom prst="rect">
            <a:avLst/>
          </a:prstGeom>
        </p:spPr>
        <p:txBody>
          <a:bodyPr/>
          <a:lstStyle/>
          <a:p>
            <a:pPr marL="342900" indent="-342900">
              <a:spcBef>
                <a:spcPct val="20000"/>
              </a:spcBef>
              <a:buClr>
                <a:schemeClr val="accent1"/>
              </a:buClr>
              <a:buSzPct val="70000"/>
              <a:defRPr/>
            </a:pPr>
            <a:r>
              <a:rPr lang="en-US" sz="1600" b="1" dirty="0">
                <a:solidFill>
                  <a:schemeClr val="tx2"/>
                </a:solidFill>
              </a:rPr>
              <a:t>(Decision)</a:t>
            </a:r>
          </a:p>
        </p:txBody>
      </p: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3025" y="304800"/>
            <a:ext cx="8308975" cy="841375"/>
          </a:xfrm>
        </p:spPr>
        <p:txBody>
          <a:bodyPr>
            <a:normAutofit/>
          </a:bodyPr>
          <a:lstStyle/>
          <a:p>
            <a:r>
              <a:rPr lang="en-US" sz="2800" dirty="0"/>
              <a:t>SIMBOL KAPSUL (SIMBOL 3)</a:t>
            </a:r>
          </a:p>
        </p:txBody>
      </p:sp>
      <p:sp>
        <p:nvSpPr>
          <p:cNvPr id="3" name="Subtitle 2"/>
          <p:cNvSpPr txBox="1">
            <a:spLocks/>
          </p:cNvSpPr>
          <p:nvPr/>
        </p:nvSpPr>
        <p:spPr>
          <a:xfrm>
            <a:off x="2057400" y="2209800"/>
            <a:ext cx="7620000" cy="4267200"/>
          </a:xfrm>
          <a:prstGeom prst="rect">
            <a:avLst/>
          </a:prstGeom>
        </p:spPr>
        <p:txBody>
          <a:bodyPr/>
          <a:lstStyle/>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Ketiga</a:t>
            </a:r>
            <a:r>
              <a:rPr lang="en-US" sz="1600" dirty="0">
                <a:solidFill>
                  <a:schemeClr val="tx2"/>
                </a:solidFill>
                <a:latin typeface="Book Antiqua" pitchFamily="18" charset="0"/>
              </a:rPr>
              <a:t> (</a:t>
            </a:r>
            <a:r>
              <a:rPr lang="en-US" sz="1600" dirty="0" err="1">
                <a:solidFill>
                  <a:schemeClr val="tx2"/>
                </a:solidFill>
                <a:latin typeface="Book Antiqua" pitchFamily="18" charset="0"/>
              </a:rPr>
              <a:t>buka-tutup</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Melambangkan</a:t>
            </a:r>
            <a:r>
              <a:rPr lang="en-US" sz="1600" dirty="0">
                <a:solidFill>
                  <a:schemeClr val="tx2"/>
                </a:solidFill>
                <a:latin typeface="Book Antiqua" pitchFamily="18" charset="0"/>
              </a:rPr>
              <a:t> </a:t>
            </a:r>
            <a:r>
              <a:rPr lang="en-US" sz="1600" dirty="0" err="1">
                <a:solidFill>
                  <a:schemeClr val="tx2"/>
                </a:solidFill>
                <a:latin typeface="Book Antiqua" pitchFamily="18" charset="0"/>
              </a:rPr>
              <a:t>mulainya</a:t>
            </a:r>
            <a:r>
              <a:rPr lang="en-US" sz="1600" dirty="0">
                <a:solidFill>
                  <a:schemeClr val="tx2"/>
                </a:solidFill>
                <a:latin typeface="Book Antiqua" pitchFamily="18" charset="0"/>
              </a:rPr>
              <a:t> </a:t>
            </a:r>
            <a:r>
              <a:rPr lang="en-US" sz="1600" dirty="0" err="1">
                <a:solidFill>
                  <a:schemeClr val="tx2"/>
                </a:solidFill>
                <a:latin typeface="Book Antiqua" pitchFamily="18" charset="0"/>
              </a:rPr>
              <a:t>kegiatan</a:t>
            </a:r>
            <a:r>
              <a:rPr lang="en-US" sz="1600" dirty="0">
                <a:solidFill>
                  <a:schemeClr val="tx2"/>
                </a:solidFill>
                <a:latin typeface="Book Antiqua" pitchFamily="18" charset="0"/>
              </a:rPr>
              <a:t> (</a:t>
            </a:r>
            <a:r>
              <a:rPr lang="en-US" sz="1600" dirty="0" err="1">
                <a:solidFill>
                  <a:schemeClr val="tx2"/>
                </a:solidFill>
                <a:latin typeface="Book Antiqua" pitchFamily="18" charset="0"/>
              </a:rPr>
              <a:t>pemicu</a:t>
            </a:r>
            <a:r>
              <a:rPr lang="en-US" sz="1600" dirty="0">
                <a:solidFill>
                  <a:schemeClr val="tx2"/>
                </a:solidFill>
                <a:latin typeface="Book Antiqua" pitchFamily="18" charset="0"/>
              </a:rPr>
              <a:t>/start) </a:t>
            </a:r>
            <a:r>
              <a:rPr lang="en-US" sz="1600" dirty="0" err="1">
                <a:solidFill>
                  <a:schemeClr val="tx2"/>
                </a:solidFill>
                <a:latin typeface="Book Antiqua" pitchFamily="18" charset="0"/>
              </a:rPr>
              <a:t>dan</a:t>
            </a:r>
            <a:r>
              <a:rPr lang="en-US" sz="1600" dirty="0">
                <a:solidFill>
                  <a:schemeClr val="tx2"/>
                </a:solidFill>
                <a:latin typeface="Book Antiqua" pitchFamily="18" charset="0"/>
              </a:rPr>
              <a:t> </a:t>
            </a:r>
            <a:r>
              <a:rPr lang="en-US" sz="1600" dirty="0" err="1">
                <a:solidFill>
                  <a:schemeClr val="tx2"/>
                </a:solidFill>
                <a:latin typeface="Book Antiqua" pitchFamily="18" charset="0"/>
              </a:rPr>
              <a:t>akhir</a:t>
            </a:r>
            <a:r>
              <a:rPr lang="en-US" sz="1600" dirty="0">
                <a:solidFill>
                  <a:schemeClr val="tx2"/>
                </a:solidFill>
                <a:latin typeface="Book Antiqua" pitchFamily="18" charset="0"/>
              </a:rPr>
              <a:t> </a:t>
            </a:r>
            <a:r>
              <a:rPr lang="en-US" sz="1600" dirty="0" err="1">
                <a:solidFill>
                  <a:schemeClr val="tx2"/>
                </a:solidFill>
                <a:latin typeface="Book Antiqua" pitchFamily="18" charset="0"/>
              </a:rPr>
              <a:t>kegiatan</a:t>
            </a:r>
            <a:r>
              <a:rPr lang="en-US" sz="1600" dirty="0">
                <a:solidFill>
                  <a:schemeClr val="tx2"/>
                </a:solidFill>
                <a:latin typeface="Book Antiqua" pitchFamily="18" charset="0"/>
              </a:rPr>
              <a:t> (</a:t>
            </a:r>
            <a:r>
              <a:rPr lang="en-US" sz="1600" dirty="0" err="1">
                <a:solidFill>
                  <a:schemeClr val="tx2"/>
                </a:solidFill>
                <a:latin typeface="Book Antiqua" pitchFamily="18" charset="0"/>
              </a:rPr>
              <a:t>penutup</a:t>
            </a:r>
            <a:r>
              <a:rPr lang="en-US" sz="1600" dirty="0">
                <a:solidFill>
                  <a:schemeClr val="tx2"/>
                </a:solidFill>
                <a:latin typeface="Book Antiqua" pitchFamily="18" charset="0"/>
              </a:rPr>
              <a:t>/finish);</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Penulisan</a:t>
            </a:r>
            <a:r>
              <a:rPr lang="en-US" sz="1600" dirty="0">
                <a:solidFill>
                  <a:schemeClr val="tx2"/>
                </a:solidFill>
                <a:latin typeface="Book Antiqua" pitchFamily="18" charset="0"/>
              </a:rPr>
              <a:t> </a:t>
            </a:r>
            <a:r>
              <a:rPr lang="en-US" sz="1600" dirty="0" err="1">
                <a:solidFill>
                  <a:schemeClr val="tx2"/>
                </a:solidFill>
                <a:latin typeface="Book Antiqua" pitchFamily="18" charset="0"/>
              </a:rPr>
              <a:t>anak</a:t>
            </a:r>
            <a:r>
              <a:rPr lang="en-US" sz="1600" dirty="0">
                <a:solidFill>
                  <a:schemeClr val="tx2"/>
                </a:solidFill>
                <a:latin typeface="Book Antiqua" pitchFamily="18" charset="0"/>
              </a:rPr>
              <a:t> </a:t>
            </a:r>
            <a:r>
              <a:rPr lang="en-US" sz="1600" dirty="0" err="1">
                <a:solidFill>
                  <a:schemeClr val="tx2"/>
                </a:solidFill>
                <a:latin typeface="Book Antiqua" pitchFamily="18" charset="0"/>
              </a:rPr>
              <a:t>panah</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menyertai</a:t>
            </a:r>
            <a:r>
              <a:rPr lang="en-US" sz="1600" dirty="0">
                <a:solidFill>
                  <a:schemeClr val="tx2"/>
                </a:solidFill>
                <a:latin typeface="Book Antiqua" pitchFamily="18" charset="0"/>
              </a:rPr>
              <a:t> </a:t>
            </a:r>
            <a:r>
              <a:rPr lang="en-US" sz="1600" dirty="0" err="1">
                <a:solidFill>
                  <a:schemeClr val="tx2"/>
                </a:solidFill>
                <a:latin typeface="Book Antiqua" pitchFamily="18" charset="0"/>
              </a:rPr>
              <a:t>harus</a:t>
            </a:r>
            <a:r>
              <a:rPr lang="en-US" sz="1600" dirty="0">
                <a:solidFill>
                  <a:schemeClr val="tx2"/>
                </a:solidFill>
                <a:latin typeface="Book Antiqua" pitchFamily="18" charset="0"/>
              </a:rPr>
              <a:t> </a:t>
            </a:r>
            <a:r>
              <a:rPr lang="en-US" sz="1600" dirty="0" err="1">
                <a:solidFill>
                  <a:schemeClr val="tx2"/>
                </a:solidFill>
                <a:latin typeface="Book Antiqua" pitchFamily="18" charset="0"/>
              </a:rPr>
              <a:t>sesuai</a:t>
            </a:r>
            <a:r>
              <a:rPr lang="en-US" sz="1600" dirty="0">
                <a:solidFill>
                  <a:schemeClr val="tx2"/>
                </a:solidFill>
                <a:latin typeface="Book Antiqua" pitchFamily="18" charset="0"/>
              </a:rPr>
              <a:t> </a:t>
            </a:r>
            <a:r>
              <a:rPr lang="en-US" sz="1600" dirty="0" err="1">
                <a:solidFill>
                  <a:schemeClr val="tx2"/>
                </a:solidFill>
                <a:latin typeface="Book Antiqua" pitchFamily="18" charset="0"/>
              </a:rPr>
              <a:t>kaidah</a:t>
            </a:r>
            <a:r>
              <a:rPr lang="en-US" sz="1600" dirty="0">
                <a:solidFill>
                  <a:schemeClr val="tx2"/>
                </a:solidFill>
                <a:latin typeface="Book Antiqua" pitchFamily="18" charset="0"/>
              </a:rPr>
              <a:t>, </a:t>
            </a:r>
            <a:r>
              <a:rPr lang="en-US" sz="1600" dirty="0" err="1">
                <a:solidFill>
                  <a:schemeClr val="tx2"/>
                </a:solidFill>
                <a:latin typeface="Book Antiqua" pitchFamily="18" charset="0"/>
              </a:rPr>
              <a:t>yaitu</a:t>
            </a:r>
            <a:r>
              <a:rPr lang="en-US" sz="1600" dirty="0">
                <a:solidFill>
                  <a:schemeClr val="tx2"/>
                </a:solidFill>
                <a:latin typeface="Book Antiqua" pitchFamily="18" charset="0"/>
              </a:rPr>
              <a:t>: </a:t>
            </a:r>
            <a:r>
              <a:rPr lang="en-US" sz="1600" dirty="0" err="1">
                <a:solidFill>
                  <a:schemeClr val="tx2"/>
                </a:solidFill>
                <a:latin typeface="Book Antiqua" pitchFamily="18" charset="0"/>
              </a:rPr>
              <a:t>untuk</a:t>
            </a:r>
            <a:r>
              <a:rPr lang="en-US" sz="1600" dirty="0">
                <a:solidFill>
                  <a:schemeClr val="tx2"/>
                </a:solidFill>
                <a:latin typeface="Book Antiqua" pitchFamily="18" charset="0"/>
              </a:rPr>
              <a:t> </a:t>
            </a:r>
            <a:r>
              <a:rPr lang="en-US" sz="1600" dirty="0" err="1">
                <a:solidFill>
                  <a:schemeClr val="tx2"/>
                </a:solidFill>
                <a:latin typeface="Book Antiqua" pitchFamily="18" charset="0"/>
              </a:rPr>
              <a:t>mulai</a:t>
            </a:r>
            <a:r>
              <a:rPr lang="en-US" sz="1600" dirty="0">
                <a:solidFill>
                  <a:schemeClr val="tx2"/>
                </a:solidFill>
                <a:latin typeface="Book Antiqua" pitchFamily="18" charset="0"/>
              </a:rPr>
              <a:t> (</a:t>
            </a:r>
            <a:r>
              <a:rPr lang="en-US" sz="1600" dirty="0" err="1">
                <a:solidFill>
                  <a:schemeClr val="tx2"/>
                </a:solidFill>
                <a:latin typeface="Book Antiqua" pitchFamily="18" charset="0"/>
              </a:rPr>
              <a:t>pemicu</a:t>
            </a:r>
            <a:r>
              <a:rPr lang="en-US" sz="1600" dirty="0">
                <a:solidFill>
                  <a:schemeClr val="tx2"/>
                </a:solidFill>
                <a:latin typeface="Book Antiqua" pitchFamily="18" charset="0"/>
              </a:rPr>
              <a:t>) </a:t>
            </a:r>
            <a:r>
              <a:rPr lang="en-US" sz="1600" dirty="0" err="1">
                <a:solidFill>
                  <a:schemeClr val="tx2"/>
                </a:solidFill>
                <a:latin typeface="Book Antiqua" pitchFamily="18" charset="0"/>
              </a:rPr>
              <a:t>arah</a:t>
            </a:r>
            <a:r>
              <a:rPr lang="en-US" sz="1600" dirty="0">
                <a:solidFill>
                  <a:schemeClr val="tx2"/>
                </a:solidFill>
                <a:latin typeface="Book Antiqua" pitchFamily="18" charset="0"/>
              </a:rPr>
              <a:t> </a:t>
            </a:r>
            <a:r>
              <a:rPr lang="en-US" sz="1600" dirty="0" err="1">
                <a:solidFill>
                  <a:schemeClr val="tx2"/>
                </a:solidFill>
                <a:latin typeface="Book Antiqua" pitchFamily="18" charset="0"/>
              </a:rPr>
              <a:t>panah</a:t>
            </a:r>
            <a:r>
              <a:rPr lang="en-US" sz="1600" dirty="0">
                <a:solidFill>
                  <a:schemeClr val="tx2"/>
                </a:solidFill>
                <a:latin typeface="Book Antiqua" pitchFamily="18" charset="0"/>
              </a:rPr>
              <a:t> </a:t>
            </a:r>
            <a:r>
              <a:rPr lang="en-US" sz="1600" dirty="0" err="1">
                <a:solidFill>
                  <a:schemeClr val="tx2"/>
                </a:solidFill>
                <a:latin typeface="Book Antiqua" pitchFamily="18" charset="0"/>
              </a:rPr>
              <a:t>ke</a:t>
            </a:r>
            <a:r>
              <a:rPr lang="en-US" sz="1600" dirty="0">
                <a:solidFill>
                  <a:schemeClr val="tx2"/>
                </a:solidFill>
                <a:latin typeface="Book Antiqua" pitchFamily="18" charset="0"/>
              </a:rPr>
              <a:t> </a:t>
            </a:r>
            <a:r>
              <a:rPr lang="en-US" sz="1600" dirty="0" err="1">
                <a:solidFill>
                  <a:schemeClr val="tx2"/>
                </a:solidFill>
                <a:latin typeface="Book Antiqua" pitchFamily="18" charset="0"/>
              </a:rPr>
              <a:t>bawah</a:t>
            </a:r>
            <a:r>
              <a:rPr lang="en-US" sz="1600" dirty="0">
                <a:solidFill>
                  <a:schemeClr val="tx2"/>
                </a:solidFill>
                <a:latin typeface="Book Antiqua" pitchFamily="18" charset="0"/>
              </a:rPr>
              <a:t> </a:t>
            </a:r>
            <a:r>
              <a:rPr lang="en-US" sz="1600" dirty="0" err="1">
                <a:solidFill>
                  <a:schemeClr val="tx2"/>
                </a:solidFill>
                <a:latin typeface="Book Antiqua" pitchFamily="18" charset="0"/>
              </a:rPr>
              <a:t>terlebih</a:t>
            </a:r>
            <a:r>
              <a:rPr lang="en-US" sz="1600" dirty="0">
                <a:solidFill>
                  <a:schemeClr val="tx2"/>
                </a:solidFill>
                <a:latin typeface="Book Antiqua" pitchFamily="18" charset="0"/>
              </a:rPr>
              <a:t> </a:t>
            </a:r>
            <a:r>
              <a:rPr lang="en-US" sz="1600" dirty="0" err="1">
                <a:solidFill>
                  <a:schemeClr val="tx2"/>
                </a:solidFill>
                <a:latin typeface="Book Antiqua" pitchFamily="18" charset="0"/>
              </a:rPr>
              <a:t>dahulu</a:t>
            </a:r>
            <a:r>
              <a:rPr lang="en-US" sz="1600" dirty="0">
                <a:solidFill>
                  <a:schemeClr val="tx2"/>
                </a:solidFill>
                <a:latin typeface="Book Antiqua" pitchFamily="18" charset="0"/>
              </a:rPr>
              <a:t> </a:t>
            </a:r>
            <a:r>
              <a:rPr lang="en-US" sz="1600" dirty="0" err="1">
                <a:solidFill>
                  <a:schemeClr val="tx2"/>
                </a:solidFill>
                <a:latin typeface="Book Antiqua" pitchFamily="18" charset="0"/>
              </a:rPr>
              <a:t>dan</a:t>
            </a:r>
            <a:r>
              <a:rPr lang="en-US" sz="1600" dirty="0">
                <a:solidFill>
                  <a:schemeClr val="tx2"/>
                </a:solidFill>
                <a:latin typeface="Book Antiqua" pitchFamily="18" charset="0"/>
              </a:rPr>
              <a:t> </a:t>
            </a:r>
            <a:r>
              <a:rPr lang="en-US" sz="1600" dirty="0" err="1">
                <a:solidFill>
                  <a:schemeClr val="tx2"/>
                </a:solidFill>
                <a:latin typeface="Book Antiqua" pitchFamily="18" charset="0"/>
              </a:rPr>
              <a:t>untuk</a:t>
            </a:r>
            <a:r>
              <a:rPr lang="en-US" sz="1600" dirty="0">
                <a:solidFill>
                  <a:schemeClr val="tx2"/>
                </a:solidFill>
                <a:latin typeface="Book Antiqua" pitchFamily="18" charset="0"/>
              </a:rPr>
              <a:t> </a:t>
            </a:r>
            <a:r>
              <a:rPr lang="en-US" sz="1600" dirty="0" err="1">
                <a:solidFill>
                  <a:schemeClr val="tx2"/>
                </a:solidFill>
                <a:latin typeface="Book Antiqua" pitchFamily="18" charset="0"/>
              </a:rPr>
              <a:t>penutup</a:t>
            </a:r>
            <a:r>
              <a:rPr lang="en-US" sz="1600" dirty="0">
                <a:solidFill>
                  <a:schemeClr val="tx2"/>
                </a:solidFill>
                <a:latin typeface="Book Antiqua" pitchFamily="18" charset="0"/>
              </a:rPr>
              <a:t> </a:t>
            </a:r>
            <a:r>
              <a:rPr lang="en-US" sz="1600" dirty="0" err="1">
                <a:solidFill>
                  <a:schemeClr val="tx2"/>
                </a:solidFill>
                <a:latin typeface="Book Antiqua" pitchFamily="18" charset="0"/>
              </a:rPr>
              <a:t>arah</a:t>
            </a:r>
            <a:r>
              <a:rPr lang="en-US" sz="1600" dirty="0">
                <a:solidFill>
                  <a:schemeClr val="tx2"/>
                </a:solidFill>
                <a:latin typeface="Book Antiqua" pitchFamily="18" charset="0"/>
              </a:rPr>
              <a:t> </a:t>
            </a:r>
            <a:r>
              <a:rPr lang="en-US" sz="1600" dirty="0" err="1">
                <a:solidFill>
                  <a:schemeClr val="tx2"/>
                </a:solidFill>
                <a:latin typeface="Book Antiqua" pitchFamily="18" charset="0"/>
              </a:rPr>
              <a:t>panah</a:t>
            </a:r>
            <a:r>
              <a:rPr lang="en-US" sz="1600" dirty="0">
                <a:solidFill>
                  <a:schemeClr val="tx2"/>
                </a:solidFill>
                <a:latin typeface="Book Antiqua" pitchFamily="18" charset="0"/>
              </a:rPr>
              <a:t> </a:t>
            </a:r>
            <a:r>
              <a:rPr lang="en-US" sz="1600" dirty="0" err="1">
                <a:solidFill>
                  <a:schemeClr val="tx2"/>
                </a:solidFill>
                <a:latin typeface="Book Antiqua" pitchFamily="18" charset="0"/>
              </a:rPr>
              <a:t>harus</a:t>
            </a:r>
            <a:r>
              <a:rPr lang="en-US" sz="1600" dirty="0">
                <a:solidFill>
                  <a:schemeClr val="tx2"/>
                </a:solidFill>
                <a:latin typeface="Book Antiqua" pitchFamily="18" charset="0"/>
              </a:rPr>
              <a:t> </a:t>
            </a:r>
            <a:r>
              <a:rPr lang="en-US" sz="1600" dirty="0" err="1">
                <a:solidFill>
                  <a:schemeClr val="tx2"/>
                </a:solidFill>
                <a:latin typeface="Book Antiqua" pitchFamily="18" charset="0"/>
              </a:rPr>
              <a:t>dari</a:t>
            </a:r>
            <a:r>
              <a:rPr lang="en-US" sz="1600" dirty="0">
                <a:solidFill>
                  <a:schemeClr val="tx2"/>
                </a:solidFill>
                <a:latin typeface="Book Antiqua" pitchFamily="18" charset="0"/>
              </a:rPr>
              <a:t> </a:t>
            </a:r>
            <a:r>
              <a:rPr lang="en-US" sz="1600" dirty="0" err="1">
                <a:solidFill>
                  <a:schemeClr val="tx2"/>
                </a:solidFill>
                <a:latin typeface="Book Antiqua" pitchFamily="18" charset="0"/>
              </a:rPr>
              <a:t>atas</a:t>
            </a:r>
            <a:r>
              <a:rPr lang="en-US" sz="1600" dirty="0">
                <a:solidFill>
                  <a:schemeClr val="tx2"/>
                </a:solidFill>
                <a:latin typeface="Book Antiqua" pitchFamily="18" charset="0"/>
              </a:rPr>
              <a:t> </a:t>
            </a: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kapsul</a:t>
            </a:r>
            <a:r>
              <a:rPr lang="en-US" sz="1600"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sz="1600" dirty="0" err="1">
                <a:solidFill>
                  <a:schemeClr val="tx2"/>
                </a:solidFill>
                <a:latin typeface="Book Antiqua" pitchFamily="18" charset="0"/>
              </a:rPr>
              <a:t>Prinsip</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digunakan</a:t>
            </a:r>
            <a:r>
              <a:rPr lang="en-US" sz="1600" dirty="0">
                <a:solidFill>
                  <a:schemeClr val="tx2"/>
                </a:solidFill>
                <a:latin typeface="Book Antiqua" pitchFamily="18" charset="0"/>
              </a:rPr>
              <a:t> </a:t>
            </a:r>
            <a:r>
              <a:rPr lang="en-US" sz="1600" dirty="0" err="1">
                <a:solidFill>
                  <a:schemeClr val="tx2"/>
                </a:solidFill>
                <a:latin typeface="Book Antiqua" pitchFamily="18" charset="0"/>
              </a:rPr>
              <a:t>adalah</a:t>
            </a:r>
            <a:r>
              <a:rPr lang="en-US" sz="1600" dirty="0">
                <a:solidFill>
                  <a:schemeClr val="tx2"/>
                </a:solidFill>
                <a:latin typeface="Book Antiqua" pitchFamily="18" charset="0"/>
              </a:rPr>
              <a:t> </a:t>
            </a:r>
            <a:r>
              <a:rPr lang="en-US" sz="1600" dirty="0" err="1">
                <a:solidFill>
                  <a:schemeClr val="tx2"/>
                </a:solidFill>
                <a:latin typeface="Book Antiqua" pitchFamily="18" charset="0"/>
              </a:rPr>
              <a:t>kegiatan</a:t>
            </a:r>
            <a:r>
              <a:rPr lang="en-US" sz="1600" dirty="0">
                <a:solidFill>
                  <a:schemeClr val="tx2"/>
                </a:solidFill>
                <a:latin typeface="Book Antiqua" pitchFamily="18" charset="0"/>
              </a:rPr>
              <a:t> </a:t>
            </a:r>
            <a:r>
              <a:rPr lang="en-US" sz="1600" dirty="0" err="1">
                <a:solidFill>
                  <a:schemeClr val="tx2"/>
                </a:solidFill>
                <a:latin typeface="Book Antiqua" pitchFamily="18" charset="0"/>
              </a:rPr>
              <a:t>mulai</a:t>
            </a:r>
            <a:r>
              <a:rPr lang="en-US" sz="1600" dirty="0">
                <a:solidFill>
                  <a:schemeClr val="tx2"/>
                </a:solidFill>
                <a:latin typeface="Book Antiqua" pitchFamily="18" charset="0"/>
              </a:rPr>
              <a:t> </a:t>
            </a:r>
            <a:r>
              <a:rPr lang="en-US" sz="1600" dirty="0" err="1">
                <a:solidFill>
                  <a:schemeClr val="tx2"/>
                </a:solidFill>
                <a:latin typeface="Book Antiqua" pitchFamily="18" charset="0"/>
              </a:rPr>
              <a:t>simbol</a:t>
            </a:r>
            <a:r>
              <a:rPr lang="en-US" sz="1600" dirty="0">
                <a:solidFill>
                  <a:schemeClr val="tx2"/>
                </a:solidFill>
                <a:latin typeface="Book Antiqua" pitchFamily="18" charset="0"/>
              </a:rPr>
              <a:t> </a:t>
            </a:r>
            <a:r>
              <a:rPr lang="en-US" sz="1600" dirty="0" err="1">
                <a:solidFill>
                  <a:schemeClr val="tx2"/>
                </a:solidFill>
                <a:latin typeface="Book Antiqua" pitchFamily="18" charset="0"/>
              </a:rPr>
              <a:t>kapsul</a:t>
            </a:r>
            <a:r>
              <a:rPr lang="en-US" sz="1600" dirty="0">
                <a:solidFill>
                  <a:schemeClr val="tx2"/>
                </a:solidFill>
                <a:latin typeface="Book Antiqua" pitchFamily="18" charset="0"/>
              </a:rPr>
              <a:t> </a:t>
            </a:r>
            <a:r>
              <a:rPr lang="en-US" sz="1600" dirty="0" err="1">
                <a:solidFill>
                  <a:schemeClr val="tx2"/>
                </a:solidFill>
                <a:latin typeface="Book Antiqua" pitchFamily="18" charset="0"/>
              </a:rPr>
              <a:t>harus</a:t>
            </a:r>
            <a:r>
              <a:rPr lang="en-US" sz="1600" dirty="0">
                <a:solidFill>
                  <a:schemeClr val="tx2"/>
                </a:solidFill>
                <a:latin typeface="Book Antiqua" pitchFamily="18" charset="0"/>
              </a:rPr>
              <a:t> </a:t>
            </a:r>
            <a:r>
              <a:rPr lang="en-US" sz="1600" dirty="0" err="1">
                <a:solidFill>
                  <a:schemeClr val="tx2"/>
                </a:solidFill>
                <a:latin typeface="Book Antiqua" pitchFamily="18" charset="0"/>
              </a:rPr>
              <a:t>dari</a:t>
            </a:r>
            <a:r>
              <a:rPr lang="en-US" sz="1600" dirty="0">
                <a:solidFill>
                  <a:schemeClr val="tx2"/>
                </a:solidFill>
                <a:latin typeface="Book Antiqua" pitchFamily="18" charset="0"/>
              </a:rPr>
              <a:t> </a:t>
            </a:r>
            <a:r>
              <a:rPr lang="en-US" sz="1600" dirty="0" err="1">
                <a:solidFill>
                  <a:schemeClr val="tx2"/>
                </a:solidFill>
                <a:latin typeface="Book Antiqua" pitchFamily="18" charset="0"/>
              </a:rPr>
              <a:t>ujung</a:t>
            </a:r>
            <a:r>
              <a:rPr lang="en-US" sz="1600" dirty="0">
                <a:solidFill>
                  <a:schemeClr val="tx2"/>
                </a:solidFill>
                <a:latin typeface="Book Antiqua" pitchFamily="18" charset="0"/>
              </a:rPr>
              <a:t> </a:t>
            </a:r>
            <a:r>
              <a:rPr lang="en-US" sz="1600" dirty="0" err="1">
                <a:solidFill>
                  <a:schemeClr val="tx2"/>
                </a:solidFill>
                <a:latin typeface="Book Antiqua" pitchFamily="18" charset="0"/>
              </a:rPr>
              <a:t>kiri</a:t>
            </a:r>
            <a:r>
              <a:rPr lang="en-US" sz="1600" dirty="0">
                <a:solidFill>
                  <a:schemeClr val="tx2"/>
                </a:solidFill>
                <a:latin typeface="Book Antiqua" pitchFamily="18" charset="0"/>
              </a:rPr>
              <a:t> </a:t>
            </a:r>
            <a:r>
              <a:rPr lang="en-US" sz="1600" dirty="0" err="1">
                <a:solidFill>
                  <a:schemeClr val="tx2"/>
                </a:solidFill>
                <a:latin typeface="Book Antiqua" pitchFamily="18" charset="0"/>
              </a:rPr>
              <a:t>sesuai</a:t>
            </a:r>
            <a:r>
              <a:rPr lang="en-US" sz="1600" dirty="0">
                <a:solidFill>
                  <a:schemeClr val="tx2"/>
                </a:solidFill>
                <a:latin typeface="Book Antiqua" pitchFamily="18" charset="0"/>
              </a:rPr>
              <a:t> </a:t>
            </a:r>
            <a:r>
              <a:rPr lang="en-US" sz="1600" dirty="0" err="1">
                <a:solidFill>
                  <a:schemeClr val="tx2"/>
                </a:solidFill>
                <a:latin typeface="Book Antiqua" pitchFamily="18" charset="0"/>
              </a:rPr>
              <a:t>skuennya</a:t>
            </a:r>
            <a:r>
              <a:rPr lang="en-US" sz="1600" dirty="0">
                <a:solidFill>
                  <a:schemeClr val="tx2"/>
                </a:solidFill>
                <a:latin typeface="Book Antiqua" pitchFamily="18" charset="0"/>
              </a:rPr>
              <a:t> (</a:t>
            </a:r>
            <a:r>
              <a:rPr lang="en-US" sz="1600" dirty="0" err="1">
                <a:solidFill>
                  <a:schemeClr val="tx2"/>
                </a:solidFill>
                <a:latin typeface="Book Antiqua" pitchFamily="18" charset="0"/>
              </a:rPr>
              <a:t>urutannya</a:t>
            </a:r>
            <a:r>
              <a:rPr lang="en-US" sz="1600" dirty="0">
                <a:solidFill>
                  <a:schemeClr val="tx2"/>
                </a:solidFill>
                <a:latin typeface="Book Antiqua" pitchFamily="18" charset="0"/>
              </a:rPr>
              <a:t>) </a:t>
            </a:r>
            <a:r>
              <a:rPr lang="en-US" sz="1600" dirty="0" err="1">
                <a:solidFill>
                  <a:schemeClr val="tx2"/>
                </a:solidFill>
                <a:latin typeface="Book Antiqua" pitchFamily="18" charset="0"/>
              </a:rPr>
              <a:t>tidak</a:t>
            </a:r>
            <a:r>
              <a:rPr lang="en-US" sz="1600" dirty="0">
                <a:solidFill>
                  <a:schemeClr val="tx2"/>
                </a:solidFill>
                <a:latin typeface="Book Antiqua" pitchFamily="18" charset="0"/>
              </a:rPr>
              <a:t> </a:t>
            </a:r>
            <a:r>
              <a:rPr lang="en-US" sz="1600" dirty="0" err="1">
                <a:solidFill>
                  <a:schemeClr val="tx2"/>
                </a:solidFill>
                <a:latin typeface="Book Antiqua" pitchFamily="18" charset="0"/>
              </a:rPr>
              <a:t>ada</a:t>
            </a:r>
            <a:r>
              <a:rPr lang="en-US" sz="1600" dirty="0">
                <a:solidFill>
                  <a:schemeClr val="tx2"/>
                </a:solidFill>
                <a:latin typeface="Book Antiqua" pitchFamily="18" charset="0"/>
              </a:rPr>
              <a:t> yang </a:t>
            </a:r>
            <a:r>
              <a:rPr lang="en-US" sz="1600" dirty="0" err="1">
                <a:solidFill>
                  <a:schemeClr val="tx2"/>
                </a:solidFill>
                <a:latin typeface="Book Antiqua" pitchFamily="18" charset="0"/>
              </a:rPr>
              <a:t>dari</a:t>
            </a:r>
            <a:r>
              <a:rPr lang="en-US" sz="1600" dirty="0">
                <a:solidFill>
                  <a:schemeClr val="tx2"/>
                </a:solidFill>
                <a:latin typeface="Book Antiqua" pitchFamily="18" charset="0"/>
              </a:rPr>
              <a:t> </a:t>
            </a:r>
            <a:r>
              <a:rPr lang="en-US" sz="1600" dirty="0" err="1">
                <a:solidFill>
                  <a:schemeClr val="tx2"/>
                </a:solidFill>
                <a:latin typeface="Book Antiqua" pitchFamily="18" charset="0"/>
              </a:rPr>
              <a:t>tengah</a:t>
            </a:r>
            <a:r>
              <a:rPr lang="en-US" sz="1600" dirty="0">
                <a:solidFill>
                  <a:schemeClr val="tx2"/>
                </a:solidFill>
                <a:latin typeface="Book Antiqua" pitchFamily="18" charset="0"/>
              </a:rPr>
              <a:t> </a:t>
            </a:r>
            <a:r>
              <a:rPr lang="en-US" sz="1600" dirty="0" err="1">
                <a:solidFill>
                  <a:schemeClr val="tx2"/>
                </a:solidFill>
                <a:latin typeface="Book Antiqua" pitchFamily="18" charset="0"/>
              </a:rPr>
              <a:t>ataupun</a:t>
            </a:r>
            <a:r>
              <a:rPr lang="en-US" sz="1600" dirty="0">
                <a:solidFill>
                  <a:schemeClr val="tx2"/>
                </a:solidFill>
                <a:latin typeface="Book Antiqua" pitchFamily="18" charset="0"/>
              </a:rPr>
              <a:t> </a:t>
            </a:r>
            <a:r>
              <a:rPr lang="en-US" sz="1600" dirty="0" err="1">
                <a:solidFill>
                  <a:schemeClr val="tx2"/>
                </a:solidFill>
                <a:latin typeface="Book Antiqua" pitchFamily="18" charset="0"/>
              </a:rPr>
              <a:t>ujung</a:t>
            </a:r>
            <a:r>
              <a:rPr lang="en-US" sz="1600" dirty="0">
                <a:solidFill>
                  <a:schemeClr val="tx2"/>
                </a:solidFill>
                <a:latin typeface="Book Antiqua" pitchFamily="18" charset="0"/>
              </a:rPr>
              <a:t> </a:t>
            </a:r>
            <a:r>
              <a:rPr lang="en-US" sz="1600" dirty="0" err="1">
                <a:solidFill>
                  <a:schemeClr val="tx2"/>
                </a:solidFill>
                <a:latin typeface="Book Antiqua" pitchFamily="18" charset="0"/>
              </a:rPr>
              <a:t>kanan</a:t>
            </a:r>
            <a:r>
              <a:rPr lang="en-US" sz="1600" dirty="0">
                <a:solidFill>
                  <a:schemeClr val="tx2"/>
                </a:solidFill>
                <a:latin typeface="Book Antiqua" pitchFamily="18" charset="0"/>
              </a:rPr>
              <a:t>.</a:t>
            </a:r>
          </a:p>
        </p:txBody>
      </p:sp>
      <p:sp>
        <p:nvSpPr>
          <p:cNvPr id="4" name="Flowchart: Terminator 3"/>
          <p:cNvSpPr/>
          <p:nvPr/>
        </p:nvSpPr>
        <p:spPr>
          <a:xfrm>
            <a:off x="2209800" y="1524000"/>
            <a:ext cx="914400" cy="381000"/>
          </a:xfrm>
          <a:prstGeom prst="flowChartTermina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3276600" y="1524000"/>
            <a:ext cx="3810000" cy="685800"/>
          </a:xfrm>
          <a:prstGeom prst="rect">
            <a:avLst/>
          </a:prstGeom>
        </p:spPr>
        <p:txBody>
          <a:bodyPr/>
          <a:lstStyle/>
          <a:p>
            <a:pPr marL="342900" indent="-342900">
              <a:spcBef>
                <a:spcPct val="20000"/>
              </a:spcBef>
              <a:buClr>
                <a:schemeClr val="accent1"/>
              </a:buClr>
              <a:buSzPct val="70000"/>
              <a:defRPr/>
            </a:pPr>
            <a:r>
              <a:rPr lang="en-US" b="1" dirty="0">
                <a:solidFill>
                  <a:schemeClr val="tx2"/>
                </a:solidFill>
              </a:rPr>
              <a:t>(Terminator)</a:t>
            </a:r>
          </a:p>
        </p:txBody>
      </p: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52" y="304800"/>
            <a:ext cx="8308848" cy="841248"/>
          </a:xfrm>
        </p:spPr>
        <p:txBody>
          <a:bodyPr>
            <a:normAutofit/>
          </a:bodyPr>
          <a:lstStyle/>
          <a:p>
            <a:r>
              <a:rPr lang="en-US" sz="2800" dirty="0"/>
              <a:t>SIMBOL SEGI LIMA (SIMBOL 4)</a:t>
            </a:r>
          </a:p>
        </p:txBody>
      </p:sp>
      <p:sp>
        <p:nvSpPr>
          <p:cNvPr id="3" name="Subtitle 2"/>
          <p:cNvSpPr txBox="1">
            <a:spLocks/>
          </p:cNvSpPr>
          <p:nvPr/>
        </p:nvSpPr>
        <p:spPr>
          <a:xfrm>
            <a:off x="1981200" y="1905000"/>
            <a:ext cx="7620000" cy="4800600"/>
          </a:xfrm>
          <a:prstGeom prst="rect">
            <a:avLst/>
          </a:prstGeom>
        </p:spPr>
        <p:txBody>
          <a:bodyPr/>
          <a:lstStyle/>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Keempat</a:t>
            </a:r>
            <a:r>
              <a:rPr lang="en-US" dirty="0">
                <a:solidFill>
                  <a:schemeClr val="tx2"/>
                </a:solidFill>
                <a:latin typeface="Book Antiqua" pitchFamily="18" charset="0"/>
              </a:rPr>
              <a:t> (</a:t>
            </a:r>
            <a:r>
              <a:rPr lang="en-US" dirty="0" err="1">
                <a:solidFill>
                  <a:schemeClr val="tx2"/>
                </a:solidFill>
                <a:latin typeface="Book Antiqua" pitchFamily="18" charset="0"/>
              </a:rPr>
              <a:t>penghubung</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Melambangkan</a:t>
            </a:r>
            <a:r>
              <a:rPr lang="en-US" dirty="0">
                <a:solidFill>
                  <a:schemeClr val="tx2"/>
                </a:solidFill>
                <a:latin typeface="Book Antiqua" pitchFamily="18" charset="0"/>
              </a:rPr>
              <a:t> </a:t>
            </a:r>
            <a:r>
              <a:rPr lang="en-US" dirty="0" err="1">
                <a:solidFill>
                  <a:schemeClr val="tx2"/>
                </a:solidFill>
                <a:latin typeface="Book Antiqua" pitchFamily="18" charset="0"/>
              </a:rPr>
              <a:t>penghubung</a:t>
            </a:r>
            <a:r>
              <a:rPr lang="en-US" dirty="0">
                <a:solidFill>
                  <a:schemeClr val="tx2"/>
                </a:solidFill>
                <a:latin typeface="Book Antiqua" pitchFamily="18" charset="0"/>
              </a:rPr>
              <a:t> </a:t>
            </a:r>
            <a:r>
              <a:rPr lang="en-US" i="1" dirty="0">
                <a:solidFill>
                  <a:schemeClr val="tx2"/>
                </a:solidFill>
                <a:latin typeface="Book Antiqua" pitchFamily="18" charset="0"/>
              </a:rPr>
              <a:t>flowcharts</a:t>
            </a:r>
            <a:r>
              <a:rPr lang="en-US" dirty="0">
                <a:solidFill>
                  <a:schemeClr val="tx2"/>
                </a:solidFill>
                <a:latin typeface="Book Antiqua" pitchFamily="18" charset="0"/>
              </a:rPr>
              <a:t> yang </a:t>
            </a:r>
            <a:r>
              <a:rPr lang="en-US" dirty="0" err="1">
                <a:solidFill>
                  <a:schemeClr val="tx2"/>
                </a:solidFill>
                <a:latin typeface="Book Antiqua" pitchFamily="18" charset="0"/>
              </a:rPr>
              <a:t>terputus</a:t>
            </a:r>
            <a:r>
              <a:rPr lang="en-US" dirty="0">
                <a:solidFill>
                  <a:schemeClr val="tx2"/>
                </a:solidFill>
                <a:latin typeface="Book Antiqua" pitchFamily="18" charset="0"/>
              </a:rPr>
              <a:t> </a:t>
            </a:r>
            <a:r>
              <a:rPr lang="en-US" dirty="0" err="1">
                <a:solidFill>
                  <a:schemeClr val="tx2"/>
                </a:solidFill>
                <a:latin typeface="Book Antiqua" pitchFamily="18" charset="0"/>
              </a:rPr>
              <a:t>karena</a:t>
            </a:r>
            <a:r>
              <a:rPr lang="en-US" dirty="0">
                <a:solidFill>
                  <a:schemeClr val="tx2"/>
                </a:solidFill>
                <a:latin typeface="Book Antiqua" pitchFamily="18" charset="0"/>
              </a:rPr>
              <a:t> </a:t>
            </a:r>
            <a:r>
              <a:rPr lang="en-US" dirty="0" err="1">
                <a:solidFill>
                  <a:schemeClr val="tx2"/>
                </a:solidFill>
                <a:latin typeface="Book Antiqua" pitchFamily="18" charset="0"/>
              </a:rPr>
              <a:t>ganti</a:t>
            </a:r>
            <a:r>
              <a:rPr lang="en-US" dirty="0">
                <a:solidFill>
                  <a:schemeClr val="tx2"/>
                </a:solidFill>
                <a:latin typeface="Book Antiqua" pitchFamily="18" charset="0"/>
              </a:rPr>
              <a:t> </a:t>
            </a:r>
            <a:r>
              <a:rPr lang="en-US" dirty="0" err="1">
                <a:solidFill>
                  <a:schemeClr val="tx2"/>
                </a:solidFill>
                <a:latin typeface="Book Antiqua" pitchFamily="18" charset="0"/>
              </a:rPr>
              <a:t>halaman</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Penulisan</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didahului</a:t>
            </a:r>
            <a:r>
              <a:rPr lang="en-US" dirty="0">
                <a:solidFill>
                  <a:schemeClr val="tx2"/>
                </a:solidFill>
                <a:latin typeface="Book Antiqua" pitchFamily="18" charset="0"/>
              </a:rPr>
              <a:t> </a:t>
            </a:r>
            <a:r>
              <a:rPr lang="en-US" dirty="0" err="1">
                <a:solidFill>
                  <a:schemeClr val="tx2"/>
                </a:solidFill>
                <a:latin typeface="Book Antiqua" pitchFamily="18" charset="0"/>
              </a:rPr>
              <a:t>dengan</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sebelumnya</a:t>
            </a:r>
            <a:r>
              <a:rPr lang="en-US" dirty="0">
                <a:solidFill>
                  <a:schemeClr val="tx2"/>
                </a:solidFill>
                <a:latin typeface="Book Antiqua" pitchFamily="18" charset="0"/>
              </a:rPr>
              <a:t> </a:t>
            </a:r>
            <a:r>
              <a:rPr lang="en-US" dirty="0" err="1">
                <a:solidFill>
                  <a:schemeClr val="tx2"/>
                </a:solidFill>
                <a:latin typeface="Book Antiqua" pitchFamily="18" charset="0"/>
              </a:rPr>
              <a:t>pada</a:t>
            </a:r>
            <a:r>
              <a:rPr lang="en-US" dirty="0">
                <a:solidFill>
                  <a:schemeClr val="tx2"/>
                </a:solidFill>
                <a:latin typeface="Book Antiqua" pitchFamily="18" charset="0"/>
              </a:rPr>
              <a:t> </a:t>
            </a:r>
            <a:r>
              <a:rPr lang="en-US" dirty="0" err="1">
                <a:solidFill>
                  <a:schemeClr val="tx2"/>
                </a:solidFill>
                <a:latin typeface="Book Antiqua" pitchFamily="18" charset="0"/>
              </a:rPr>
              <a:t>halaman</a:t>
            </a:r>
            <a:r>
              <a:rPr lang="en-US" dirty="0">
                <a:solidFill>
                  <a:schemeClr val="tx2"/>
                </a:solidFill>
                <a:latin typeface="Book Antiqua" pitchFamily="18" charset="0"/>
              </a:rPr>
              <a:t> yang </a:t>
            </a:r>
            <a:r>
              <a:rPr lang="en-US" dirty="0" err="1">
                <a:solidFill>
                  <a:schemeClr val="tx2"/>
                </a:solidFill>
                <a:latin typeface="Book Antiqua" pitchFamily="18" charset="0"/>
              </a:rPr>
              <a:t>terputus</a:t>
            </a:r>
            <a:r>
              <a:rPr lang="en-US" dirty="0">
                <a:solidFill>
                  <a:schemeClr val="tx2"/>
                </a:solidFill>
                <a:latin typeface="Book Antiqua" pitchFamily="18" charset="0"/>
              </a:rPr>
              <a:t> </a:t>
            </a:r>
            <a:r>
              <a:rPr lang="en-US" dirty="0" err="1">
                <a:solidFill>
                  <a:schemeClr val="tx2"/>
                </a:solidFill>
                <a:latin typeface="Book Antiqua" pitchFamily="18" charset="0"/>
              </a:rPr>
              <a:t>dan</a:t>
            </a:r>
            <a:r>
              <a:rPr lang="en-US" dirty="0">
                <a:solidFill>
                  <a:schemeClr val="tx2"/>
                </a:solidFill>
                <a:latin typeface="Book Antiqua" pitchFamily="18" charset="0"/>
              </a:rPr>
              <a:t> </a:t>
            </a:r>
            <a:r>
              <a:rPr lang="en-US" dirty="0" err="1">
                <a:solidFill>
                  <a:schemeClr val="tx2"/>
                </a:solidFill>
                <a:latin typeface="Book Antiqua" pitchFamily="18" charset="0"/>
              </a:rPr>
              <a:t>diteruskan</a:t>
            </a:r>
            <a:r>
              <a:rPr lang="en-US" dirty="0">
                <a:solidFill>
                  <a:schemeClr val="tx2"/>
                </a:solidFill>
                <a:latin typeface="Book Antiqua" pitchFamily="18" charset="0"/>
              </a:rPr>
              <a:t> </a:t>
            </a:r>
            <a:r>
              <a:rPr lang="en-US" dirty="0" err="1">
                <a:solidFill>
                  <a:schemeClr val="tx2"/>
                </a:solidFill>
                <a:latin typeface="Book Antiqua" pitchFamily="18" charset="0"/>
              </a:rPr>
              <a:t>dengan</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menuju</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berikutnya</a:t>
            </a:r>
            <a:r>
              <a:rPr lang="en-US" dirty="0">
                <a:solidFill>
                  <a:schemeClr val="tx2"/>
                </a:solidFill>
                <a:latin typeface="Book Antiqua" pitchFamily="18" charset="0"/>
              </a:rPr>
              <a:t> </a:t>
            </a:r>
            <a:r>
              <a:rPr lang="en-US" dirty="0" err="1">
                <a:solidFill>
                  <a:schemeClr val="tx2"/>
                </a:solidFill>
                <a:latin typeface="Book Antiqua" pitchFamily="18" charset="0"/>
              </a:rPr>
              <a:t>pada</a:t>
            </a:r>
            <a:r>
              <a:rPr lang="en-US" dirty="0">
                <a:solidFill>
                  <a:schemeClr val="tx2"/>
                </a:solidFill>
                <a:latin typeface="Book Antiqua" pitchFamily="18" charset="0"/>
              </a:rPr>
              <a:t> </a:t>
            </a:r>
            <a:r>
              <a:rPr lang="en-US" dirty="0" err="1">
                <a:solidFill>
                  <a:schemeClr val="tx2"/>
                </a:solidFill>
                <a:latin typeface="Book Antiqua" pitchFamily="18" charset="0"/>
              </a:rPr>
              <a:t>halaman</a:t>
            </a:r>
            <a:r>
              <a:rPr lang="en-US" dirty="0">
                <a:solidFill>
                  <a:schemeClr val="tx2"/>
                </a:solidFill>
                <a:latin typeface="Book Antiqua" pitchFamily="18" charset="0"/>
              </a:rPr>
              <a:t> </a:t>
            </a:r>
            <a:r>
              <a:rPr lang="en-US" dirty="0" err="1">
                <a:solidFill>
                  <a:schemeClr val="tx2"/>
                </a:solidFill>
                <a:latin typeface="Book Antiqua" pitchFamily="18" charset="0"/>
              </a:rPr>
              <a:t>berikutnya</a:t>
            </a:r>
            <a:r>
              <a:rPr lang="en-US" dirty="0">
                <a:solidFill>
                  <a:schemeClr val="tx2"/>
                </a:solidFill>
                <a:latin typeface="Book Antiqua" pitchFamily="18" charset="0"/>
              </a:rPr>
              <a:t> </a:t>
            </a:r>
            <a:r>
              <a:rPr lang="en-US" dirty="0" err="1">
                <a:solidFill>
                  <a:schemeClr val="tx2"/>
                </a:solidFill>
                <a:latin typeface="Book Antiqua" pitchFamily="18" charset="0"/>
              </a:rPr>
              <a:t>dan</a:t>
            </a:r>
            <a:r>
              <a:rPr lang="en-US" dirty="0">
                <a:solidFill>
                  <a:schemeClr val="tx2"/>
                </a:solidFill>
                <a:latin typeface="Book Antiqua" pitchFamily="18" charset="0"/>
              </a:rPr>
              <a:t> </a:t>
            </a:r>
            <a:r>
              <a:rPr lang="en-US" dirty="0" err="1">
                <a:solidFill>
                  <a:schemeClr val="tx2"/>
                </a:solidFill>
                <a:latin typeface="Book Antiqua" pitchFamily="18" charset="0"/>
              </a:rPr>
              <a:t>berlaku</a:t>
            </a:r>
            <a:r>
              <a:rPr lang="en-US" dirty="0">
                <a:solidFill>
                  <a:schemeClr val="tx2"/>
                </a:solidFill>
                <a:latin typeface="Book Antiqua" pitchFamily="18" charset="0"/>
              </a:rPr>
              <a:t> </a:t>
            </a:r>
            <a:r>
              <a:rPr lang="en-US" dirty="0" err="1">
                <a:solidFill>
                  <a:schemeClr val="tx2"/>
                </a:solidFill>
                <a:latin typeface="Book Antiqua" pitchFamily="18" charset="0"/>
              </a:rPr>
              <a:t>sebaliknya</a:t>
            </a:r>
            <a:r>
              <a:rPr lang="en-US" dirty="0">
                <a:solidFill>
                  <a:schemeClr val="tx2"/>
                </a:solidFill>
                <a:latin typeface="Book Antiqua" pitchFamily="18" charset="0"/>
              </a:rPr>
              <a:t> </a:t>
            </a:r>
            <a:r>
              <a:rPr lang="en-US" dirty="0" err="1">
                <a:solidFill>
                  <a:schemeClr val="tx2"/>
                </a:solidFill>
                <a:latin typeface="Book Antiqua" pitchFamily="18" charset="0"/>
              </a:rPr>
              <a:t>untuk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balikan</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Prinsip</a:t>
            </a:r>
            <a:r>
              <a:rPr lang="en-US" dirty="0">
                <a:solidFill>
                  <a:schemeClr val="tx2"/>
                </a:solidFill>
                <a:latin typeface="Book Antiqua" pitchFamily="18" charset="0"/>
              </a:rPr>
              <a:t> yang </a:t>
            </a:r>
            <a:r>
              <a:rPr lang="en-US" dirty="0" err="1">
                <a:solidFill>
                  <a:schemeClr val="tx2"/>
                </a:solidFill>
                <a:latin typeface="Book Antiqua" pitchFamily="18" charset="0"/>
              </a:rPr>
              <a:t>digunakan</a:t>
            </a:r>
            <a:r>
              <a:rPr lang="en-US" dirty="0">
                <a:solidFill>
                  <a:schemeClr val="tx2"/>
                </a:solidFill>
                <a:latin typeface="Book Antiqua" pitchFamily="18" charset="0"/>
              </a:rPr>
              <a:t>: </a:t>
            </a:r>
            <a:r>
              <a:rPr lang="en-US" dirty="0" err="1">
                <a:solidFill>
                  <a:schemeClr val="tx2"/>
                </a:solidFill>
                <a:latin typeface="Book Antiqua" pitchFamily="18" charset="0"/>
              </a:rPr>
              <a:t>apabila</a:t>
            </a:r>
            <a:r>
              <a:rPr lang="en-US" dirty="0">
                <a:solidFill>
                  <a:schemeClr val="tx2"/>
                </a:solidFill>
                <a:latin typeface="Book Antiqua" pitchFamily="18" charset="0"/>
              </a:rPr>
              <a:t> </a:t>
            </a:r>
            <a:r>
              <a:rPr lang="en-US" dirty="0" err="1">
                <a:solidFill>
                  <a:schemeClr val="tx2"/>
                </a:solidFill>
                <a:latin typeface="Book Antiqua" pitchFamily="18" charset="0"/>
              </a:rPr>
              <a:t>hanya</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menghubung</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segi</a:t>
            </a:r>
            <a:r>
              <a:rPr lang="en-US" dirty="0">
                <a:solidFill>
                  <a:schemeClr val="tx2"/>
                </a:solidFill>
                <a:latin typeface="Book Antiqua" pitchFamily="18" charset="0"/>
              </a:rPr>
              <a:t> lima </a:t>
            </a:r>
            <a:r>
              <a:rPr lang="en-US" dirty="0" err="1">
                <a:solidFill>
                  <a:schemeClr val="tx2"/>
                </a:solidFill>
                <a:latin typeface="Book Antiqua" pitchFamily="18" charset="0"/>
              </a:rPr>
              <a:t>maka</a:t>
            </a:r>
            <a:r>
              <a:rPr lang="en-US" dirty="0">
                <a:solidFill>
                  <a:schemeClr val="tx2"/>
                </a:solidFill>
                <a:latin typeface="Book Antiqua" pitchFamily="18" charset="0"/>
              </a:rPr>
              <a:t> </a:t>
            </a:r>
            <a:r>
              <a:rPr lang="en-US" dirty="0" err="1">
                <a:solidFill>
                  <a:schemeClr val="tx2"/>
                </a:solidFill>
                <a:latin typeface="Book Antiqua" pitchFamily="18" charset="0"/>
              </a:rPr>
              <a:t>tidak</a:t>
            </a:r>
            <a:r>
              <a:rPr lang="en-US" dirty="0">
                <a:solidFill>
                  <a:schemeClr val="tx2"/>
                </a:solidFill>
                <a:latin typeface="Book Antiqua" pitchFamily="18" charset="0"/>
              </a:rPr>
              <a:t> </a:t>
            </a:r>
            <a:r>
              <a:rPr lang="en-US" dirty="0" err="1">
                <a:solidFill>
                  <a:schemeClr val="tx2"/>
                </a:solidFill>
                <a:latin typeface="Book Antiqua" pitchFamily="18" charset="0"/>
              </a:rPr>
              <a:t>perlu</a:t>
            </a:r>
            <a:r>
              <a:rPr lang="en-US" dirty="0">
                <a:solidFill>
                  <a:schemeClr val="tx2"/>
                </a:solidFill>
                <a:latin typeface="Book Antiqua" pitchFamily="18" charset="0"/>
              </a:rPr>
              <a:t> </a:t>
            </a:r>
            <a:r>
              <a:rPr lang="en-US" dirty="0" err="1">
                <a:solidFill>
                  <a:schemeClr val="tx2"/>
                </a:solidFill>
                <a:latin typeface="Book Antiqua" pitchFamily="18" charset="0"/>
              </a:rPr>
              <a:t>ditulis</a:t>
            </a:r>
            <a:r>
              <a:rPr lang="en-US" dirty="0">
                <a:solidFill>
                  <a:schemeClr val="tx2"/>
                </a:solidFill>
                <a:latin typeface="Book Antiqua" pitchFamily="18" charset="0"/>
              </a:rPr>
              <a:t> </a:t>
            </a:r>
            <a:r>
              <a:rPr lang="en-US" dirty="0" err="1">
                <a:solidFill>
                  <a:schemeClr val="tx2"/>
                </a:solidFill>
                <a:latin typeface="Book Antiqua" pitchFamily="18" charset="0"/>
              </a:rPr>
              <a:t>nomor</a:t>
            </a:r>
            <a:r>
              <a:rPr lang="en-US" dirty="0">
                <a:solidFill>
                  <a:schemeClr val="tx2"/>
                </a:solidFill>
                <a:latin typeface="Book Antiqua" pitchFamily="18" charset="0"/>
              </a:rPr>
              <a:t>. </a:t>
            </a:r>
            <a:r>
              <a:rPr lang="en-US" dirty="0" err="1">
                <a:solidFill>
                  <a:schemeClr val="tx2"/>
                </a:solidFill>
                <a:latin typeface="Book Antiqua" pitchFamily="18" charset="0"/>
              </a:rPr>
              <a:t>Apabila</a:t>
            </a:r>
            <a:r>
              <a:rPr lang="en-US" dirty="0">
                <a:solidFill>
                  <a:schemeClr val="tx2"/>
                </a:solidFill>
                <a:latin typeface="Book Antiqua" pitchFamily="18" charset="0"/>
              </a:rPr>
              <a:t> </a:t>
            </a:r>
            <a:r>
              <a:rPr lang="en-US" dirty="0" err="1">
                <a:solidFill>
                  <a:schemeClr val="tx2"/>
                </a:solidFill>
                <a:latin typeface="Book Antiqua" pitchFamily="18" charset="0"/>
              </a:rPr>
              <a:t>menghubungkan</a:t>
            </a:r>
            <a:r>
              <a:rPr lang="en-US" dirty="0">
                <a:solidFill>
                  <a:schemeClr val="tx2"/>
                </a:solidFill>
                <a:latin typeface="Book Antiqua" pitchFamily="18" charset="0"/>
              </a:rPr>
              <a:t> </a:t>
            </a:r>
            <a:r>
              <a:rPr lang="en-US" dirty="0" err="1">
                <a:solidFill>
                  <a:schemeClr val="tx2"/>
                </a:solidFill>
                <a:latin typeface="Book Antiqua" pitchFamily="18" charset="0"/>
              </a:rPr>
              <a:t>lebih</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maka</a:t>
            </a:r>
            <a:r>
              <a:rPr lang="en-US" dirty="0">
                <a:solidFill>
                  <a:schemeClr val="tx2"/>
                </a:solidFill>
                <a:latin typeface="Book Antiqua" pitchFamily="18" charset="0"/>
              </a:rPr>
              <a:t> </a:t>
            </a:r>
            <a:r>
              <a:rPr lang="en-US" dirty="0" err="1">
                <a:solidFill>
                  <a:schemeClr val="tx2"/>
                </a:solidFill>
                <a:latin typeface="Book Antiqua" pitchFamily="18" charset="0"/>
              </a:rPr>
              <a:t>diberikan</a:t>
            </a:r>
            <a:r>
              <a:rPr lang="en-US" dirty="0">
                <a:solidFill>
                  <a:schemeClr val="tx2"/>
                </a:solidFill>
                <a:latin typeface="Book Antiqua" pitchFamily="18" charset="0"/>
              </a:rPr>
              <a:t> </a:t>
            </a:r>
            <a:r>
              <a:rPr lang="en-US" dirty="0" err="1">
                <a:solidFill>
                  <a:schemeClr val="tx2"/>
                </a:solidFill>
                <a:latin typeface="Book Antiqua" pitchFamily="18" charset="0"/>
              </a:rPr>
              <a:t>nomor</a:t>
            </a:r>
            <a:r>
              <a:rPr lang="en-US" dirty="0">
                <a:solidFill>
                  <a:schemeClr val="tx2"/>
                </a:solidFill>
                <a:latin typeface="Book Antiqua" pitchFamily="18" charset="0"/>
              </a:rPr>
              <a:t>.</a:t>
            </a:r>
          </a:p>
        </p:txBody>
      </p:sp>
      <p:sp>
        <p:nvSpPr>
          <p:cNvPr id="4" name="Flowchart: Off-page Connector 3"/>
          <p:cNvSpPr/>
          <p:nvPr/>
        </p:nvSpPr>
        <p:spPr>
          <a:xfrm>
            <a:off x="2209800" y="1371600"/>
            <a:ext cx="457200" cy="381000"/>
          </a:xfrm>
          <a:prstGeom prst="flowChartOffpage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2819400" y="1295400"/>
            <a:ext cx="5410200" cy="609600"/>
          </a:xfrm>
          <a:prstGeom prst="rect">
            <a:avLst/>
          </a:prstGeom>
        </p:spPr>
        <p:txBody>
          <a:bodyPr/>
          <a:lstStyle/>
          <a:p>
            <a:pPr marL="342900" indent="-342900">
              <a:spcBef>
                <a:spcPct val="20000"/>
              </a:spcBef>
              <a:buClr>
                <a:schemeClr val="accent1"/>
              </a:buClr>
              <a:buSzPct val="70000"/>
              <a:defRPr/>
            </a:pPr>
            <a:r>
              <a:rPr lang="en-US" b="1" dirty="0">
                <a:solidFill>
                  <a:schemeClr val="tx2"/>
                </a:solidFill>
              </a:rPr>
              <a:t>(Off-page connector)</a:t>
            </a:r>
          </a:p>
        </p:txBody>
      </p: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2FB334C3-9A80-71A2-6186-514DDADAB3D1}"/>
              </a:ext>
            </a:extLst>
          </p:cNvPr>
          <p:cNvSpPr>
            <a:spLocks noGrp="1"/>
          </p:cNvSpPr>
          <p:nvPr>
            <p:ph type="ctrTitle"/>
          </p:nvPr>
        </p:nvSpPr>
        <p:spPr>
          <a:xfrm>
            <a:off x="1820880" y="1432291"/>
            <a:ext cx="8824913" cy="1996709"/>
          </a:xfrm>
        </p:spPr>
        <p:txBody>
          <a:bodyPr/>
          <a:lstStyle/>
          <a:p>
            <a:pPr algn="ctr" eaLnBrk="1" hangingPunct="1"/>
            <a:r>
              <a:rPr lang="en-US" altLang="en-US" sz="4800" dirty="0">
                <a:latin typeface="Ayuthaya" pitchFamily="2" charset="-34"/>
                <a:ea typeface="Ayuthaya" pitchFamily="2" charset="-34"/>
                <a:cs typeface="Ayuthaya" pitchFamily="2" charset="-34"/>
              </a:rPr>
              <a:t>MENGENAL SOP AP DAN TEKNIS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52" y="304800"/>
            <a:ext cx="8308848" cy="841248"/>
          </a:xfrm>
        </p:spPr>
        <p:txBody>
          <a:bodyPr>
            <a:normAutofit/>
          </a:bodyPr>
          <a:lstStyle/>
          <a:p>
            <a:r>
              <a:rPr lang="en-US" sz="2800" dirty="0"/>
              <a:t>SIMBOL ANAK PANAH (SIMBOL 5)</a:t>
            </a:r>
          </a:p>
        </p:txBody>
      </p:sp>
      <p:sp>
        <p:nvSpPr>
          <p:cNvPr id="3" name="Subtitle 2"/>
          <p:cNvSpPr txBox="1">
            <a:spLocks/>
          </p:cNvSpPr>
          <p:nvPr/>
        </p:nvSpPr>
        <p:spPr>
          <a:xfrm>
            <a:off x="2057400" y="1905000"/>
            <a:ext cx="8077200" cy="4800600"/>
          </a:xfrm>
          <a:prstGeom prst="rect">
            <a:avLst/>
          </a:prstGeom>
        </p:spPr>
        <p:txBody>
          <a:bodyPr/>
          <a:lstStyle/>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Kelima</a:t>
            </a:r>
            <a:r>
              <a:rPr lang="en-US" dirty="0">
                <a:solidFill>
                  <a:schemeClr val="tx2"/>
                </a:solidFill>
                <a:latin typeface="Book Antiqua" pitchFamily="18" charset="0"/>
              </a:rPr>
              <a:t> (</a:t>
            </a:r>
            <a:r>
              <a:rPr lang="en-US" dirty="0" err="1">
                <a:solidFill>
                  <a:schemeClr val="tx2"/>
                </a:solidFill>
                <a:latin typeface="Book Antiqua" pitchFamily="18" charset="0"/>
              </a:rPr>
              <a:t>Arah</a:t>
            </a:r>
            <a:r>
              <a:rPr lang="en-US" dirty="0">
                <a:solidFill>
                  <a:schemeClr val="tx2"/>
                </a:solidFill>
                <a:latin typeface="Book Antiqua" pitchFamily="18" charset="0"/>
              </a:rPr>
              <a:t> </a:t>
            </a:r>
            <a:r>
              <a:rPr lang="en-US" dirty="0" err="1">
                <a:solidFill>
                  <a:schemeClr val="tx2"/>
                </a:solidFill>
                <a:latin typeface="Book Antiqua" pitchFamily="18" charset="0"/>
              </a:rPr>
              <a:t>Proses</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Melambangkan</a:t>
            </a:r>
            <a:r>
              <a:rPr lang="en-US" dirty="0">
                <a:solidFill>
                  <a:schemeClr val="tx2"/>
                </a:solidFill>
                <a:latin typeface="Book Antiqua" pitchFamily="18" charset="0"/>
              </a:rPr>
              <a:t> </a:t>
            </a:r>
            <a:r>
              <a:rPr lang="en-US" dirty="0" err="1">
                <a:solidFill>
                  <a:schemeClr val="tx2"/>
                </a:solidFill>
                <a:latin typeface="Book Antiqua" pitchFamily="18" charset="0"/>
              </a:rPr>
              <a:t>arah</a:t>
            </a:r>
            <a:r>
              <a:rPr lang="en-US" dirty="0">
                <a:solidFill>
                  <a:schemeClr val="tx2"/>
                </a:solidFill>
                <a:latin typeface="Book Antiqua" pitchFamily="18" charset="0"/>
              </a:rPr>
              <a:t> </a:t>
            </a:r>
            <a:r>
              <a:rPr lang="en-US" dirty="0" err="1">
                <a:solidFill>
                  <a:schemeClr val="tx2"/>
                </a:solidFill>
                <a:latin typeface="Book Antiqua" pitchFamily="18" charset="0"/>
              </a:rPr>
              <a:t>proses</a:t>
            </a:r>
            <a:r>
              <a:rPr lang="en-US" dirty="0">
                <a:solidFill>
                  <a:schemeClr val="tx2"/>
                </a:solidFill>
                <a:latin typeface="Book Antiqua" pitchFamily="18" charset="0"/>
              </a:rPr>
              <a:t> </a:t>
            </a:r>
            <a:r>
              <a:rPr lang="en-US" dirty="0" err="1">
                <a:solidFill>
                  <a:schemeClr val="tx2"/>
                </a:solidFill>
                <a:latin typeface="Book Antiqua" pitchFamily="18" charset="0"/>
              </a:rPr>
              <a:t>kegiatan</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satu</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selanjutnya</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Penulisan</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sesuai</a:t>
            </a:r>
            <a:r>
              <a:rPr lang="en-US" dirty="0">
                <a:solidFill>
                  <a:schemeClr val="tx2"/>
                </a:solidFill>
                <a:latin typeface="Book Antiqua" pitchFamily="18" charset="0"/>
              </a:rPr>
              <a:t> </a:t>
            </a:r>
            <a:r>
              <a:rPr lang="en-US" dirty="0" err="1">
                <a:solidFill>
                  <a:schemeClr val="tx2"/>
                </a:solidFill>
                <a:latin typeface="Book Antiqua" pitchFamily="18" charset="0"/>
              </a:rPr>
              <a:t>kaidah</a:t>
            </a:r>
            <a:r>
              <a:rPr lang="en-US" dirty="0">
                <a:solidFill>
                  <a:schemeClr val="tx2"/>
                </a:solidFill>
                <a:latin typeface="Book Antiqua" pitchFamily="18" charset="0"/>
              </a:rPr>
              <a:t> yang </a:t>
            </a:r>
            <a:r>
              <a:rPr lang="en-US" dirty="0" err="1">
                <a:solidFill>
                  <a:schemeClr val="tx2"/>
                </a:solidFill>
                <a:latin typeface="Book Antiqua" pitchFamily="18" charset="0"/>
              </a:rPr>
              <a:t>berlaku</a:t>
            </a:r>
            <a:r>
              <a:rPr lang="en-US" dirty="0">
                <a:solidFill>
                  <a:schemeClr val="tx2"/>
                </a:solidFill>
                <a:latin typeface="Book Antiqua" pitchFamily="18" charset="0"/>
              </a:rPr>
              <a:t> </a:t>
            </a:r>
            <a:r>
              <a:rPr lang="en-US" dirty="0" err="1">
                <a:solidFill>
                  <a:schemeClr val="tx2"/>
                </a:solidFill>
                <a:latin typeface="Book Antiqua" pitchFamily="18" charset="0"/>
              </a:rPr>
              <a:t>pada</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yang </a:t>
            </a:r>
            <a:r>
              <a:rPr lang="en-US" dirty="0" err="1">
                <a:solidFill>
                  <a:schemeClr val="tx2"/>
                </a:solidFill>
                <a:latin typeface="Book Antiqua" pitchFamily="18" charset="0"/>
              </a:rPr>
              <a:t>dihubungkan</a:t>
            </a:r>
            <a:r>
              <a:rPr lang="en-US" dirty="0">
                <a:solidFill>
                  <a:schemeClr val="tx2"/>
                </a:solidFill>
                <a:latin typeface="Book Antiqua" pitchFamily="18" charset="0"/>
              </a:rPr>
              <a:t>;</a:t>
            </a:r>
          </a:p>
          <a:p>
            <a:pPr marL="342900" indent="-342900" algn="just">
              <a:spcBef>
                <a:spcPct val="20000"/>
              </a:spcBef>
              <a:buClr>
                <a:schemeClr val="accent1"/>
              </a:buClr>
              <a:buSzPct val="70000"/>
              <a:buFont typeface="Wingdings 2"/>
              <a:buChar char=""/>
              <a:defRPr/>
            </a:pPr>
            <a:r>
              <a:rPr lang="en-US" dirty="0" err="1">
                <a:solidFill>
                  <a:schemeClr val="tx2"/>
                </a:solidFill>
                <a:latin typeface="Book Antiqua" pitchFamily="18" charset="0"/>
              </a:rPr>
              <a:t>Prinsip</a:t>
            </a:r>
            <a:r>
              <a:rPr lang="en-US" dirty="0">
                <a:solidFill>
                  <a:schemeClr val="tx2"/>
                </a:solidFill>
                <a:latin typeface="Book Antiqua" pitchFamily="18" charset="0"/>
              </a:rPr>
              <a:t> yang </a:t>
            </a:r>
            <a:r>
              <a:rPr lang="en-US" dirty="0" err="1">
                <a:solidFill>
                  <a:schemeClr val="tx2"/>
                </a:solidFill>
                <a:latin typeface="Book Antiqua" pitchFamily="18" charset="0"/>
              </a:rPr>
              <a:t>digunakan</a:t>
            </a:r>
            <a:r>
              <a:rPr lang="en-US" dirty="0">
                <a:solidFill>
                  <a:schemeClr val="tx2"/>
                </a:solidFill>
                <a:latin typeface="Book Antiqua" pitchFamily="18" charset="0"/>
              </a:rPr>
              <a:t>: </a:t>
            </a:r>
            <a:r>
              <a:rPr lang="en-US" i="1" dirty="0" err="1">
                <a:solidFill>
                  <a:schemeClr val="tx2"/>
                </a:solidFill>
                <a:latin typeface="Book Antiqua" pitchFamily="18" charset="0"/>
              </a:rPr>
              <a:t>Pertama</a:t>
            </a:r>
            <a:r>
              <a:rPr lang="en-US" dirty="0">
                <a:solidFill>
                  <a:schemeClr val="tx2"/>
                </a:solidFill>
                <a:latin typeface="Book Antiqua" pitchFamily="18" charset="0"/>
              </a:rPr>
              <a:t>, </a:t>
            </a:r>
            <a:r>
              <a:rPr lang="en-US" dirty="0" err="1">
                <a:solidFill>
                  <a:schemeClr val="tx2"/>
                </a:solidFill>
                <a:latin typeface="Book Antiqua" pitchFamily="18" charset="0"/>
              </a:rPr>
              <a:t>arah</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selalu</a:t>
            </a:r>
            <a:r>
              <a:rPr lang="en-US" dirty="0">
                <a:solidFill>
                  <a:schemeClr val="tx2"/>
                </a:solidFill>
                <a:latin typeface="Book Antiqua" pitchFamily="18" charset="0"/>
              </a:rPr>
              <a:t> </a:t>
            </a:r>
            <a:r>
              <a:rPr lang="en-US" dirty="0" err="1">
                <a:solidFill>
                  <a:schemeClr val="tx2"/>
                </a:solidFill>
                <a:latin typeface="Book Antiqua" pitchFamily="18" charset="0"/>
              </a:rPr>
              <a:t>jatuh</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atas</a:t>
            </a:r>
            <a:r>
              <a:rPr lang="en-US" dirty="0">
                <a:solidFill>
                  <a:schemeClr val="tx2"/>
                </a:solidFill>
                <a:latin typeface="Book Antiqua" pitchFamily="18" charset="0"/>
              </a:rPr>
              <a:t> </a:t>
            </a:r>
            <a:r>
              <a:rPr lang="en-US" dirty="0" err="1">
                <a:solidFill>
                  <a:schemeClr val="tx2"/>
                </a:solidFill>
                <a:latin typeface="Book Antiqua" pitchFamily="18" charset="0"/>
              </a:rPr>
              <a:t>menuju</a:t>
            </a:r>
            <a:r>
              <a:rPr lang="en-US" dirty="0">
                <a:solidFill>
                  <a:schemeClr val="tx2"/>
                </a:solidFill>
                <a:latin typeface="Book Antiqua" pitchFamily="18" charset="0"/>
              </a:rPr>
              <a:t> </a:t>
            </a:r>
            <a:r>
              <a:rPr lang="en-US" dirty="0" err="1">
                <a:solidFill>
                  <a:schemeClr val="tx2"/>
                </a:solidFill>
                <a:latin typeface="Book Antiqua" pitchFamily="18" charset="0"/>
              </a:rPr>
              <a:t>ke</a:t>
            </a:r>
            <a:r>
              <a:rPr lang="en-US" dirty="0">
                <a:solidFill>
                  <a:schemeClr val="tx2"/>
                </a:solidFill>
                <a:latin typeface="Book Antiqua" pitchFamily="18" charset="0"/>
              </a:rPr>
              <a:t> </a:t>
            </a:r>
            <a:r>
              <a:rPr lang="en-US" dirty="0" err="1">
                <a:solidFill>
                  <a:schemeClr val="tx2"/>
                </a:solidFill>
                <a:latin typeface="Book Antiqua" pitchFamily="18" charset="0"/>
              </a:rPr>
              <a:t>sisi</a:t>
            </a:r>
            <a:r>
              <a:rPr lang="en-US" dirty="0">
                <a:solidFill>
                  <a:schemeClr val="tx2"/>
                </a:solidFill>
                <a:latin typeface="Book Antiqua" pitchFamily="18" charset="0"/>
              </a:rPr>
              <a:t> </a:t>
            </a:r>
            <a:r>
              <a:rPr lang="en-US" dirty="0" err="1">
                <a:solidFill>
                  <a:schemeClr val="tx2"/>
                </a:solidFill>
                <a:latin typeface="Book Antiqua" pitchFamily="18" charset="0"/>
              </a:rPr>
              <a:t>atas</a:t>
            </a:r>
            <a:r>
              <a:rPr lang="en-US" dirty="0">
                <a:solidFill>
                  <a:schemeClr val="tx2"/>
                </a:solidFill>
                <a:latin typeface="Book Antiqua" pitchFamily="18" charset="0"/>
              </a:rPr>
              <a:t> </a:t>
            </a:r>
            <a:r>
              <a:rPr lang="en-US" dirty="0" err="1">
                <a:solidFill>
                  <a:schemeClr val="tx2"/>
                </a:solidFill>
                <a:latin typeface="Book Antiqua" pitchFamily="18" charset="0"/>
              </a:rPr>
              <a:t>tengah</a:t>
            </a:r>
            <a:r>
              <a:rPr lang="en-US" dirty="0">
                <a:solidFill>
                  <a:schemeClr val="tx2"/>
                </a:solidFill>
                <a:latin typeface="Book Antiqua" pitchFamily="18" charset="0"/>
              </a:rPr>
              <a:t> </a:t>
            </a:r>
            <a:r>
              <a:rPr lang="en-US" dirty="0" err="1">
                <a:solidFill>
                  <a:schemeClr val="tx2"/>
                </a:solidFill>
                <a:latin typeface="Book Antiqua" pitchFamily="18" charset="0"/>
              </a:rPr>
              <a:t>simbol</a:t>
            </a:r>
            <a:r>
              <a:rPr lang="en-US" dirty="0">
                <a:solidFill>
                  <a:schemeClr val="tx2"/>
                </a:solidFill>
                <a:latin typeface="Book Antiqua" pitchFamily="18" charset="0"/>
              </a:rPr>
              <a:t>, </a:t>
            </a:r>
            <a:r>
              <a:rPr lang="en-US" dirty="0" err="1">
                <a:solidFill>
                  <a:schemeClr val="tx2"/>
                </a:solidFill>
                <a:latin typeface="Book Antiqua" pitchFamily="18" charset="0"/>
              </a:rPr>
              <a:t>kecuali</a:t>
            </a:r>
            <a:r>
              <a:rPr lang="en-US" dirty="0">
                <a:solidFill>
                  <a:schemeClr val="tx2"/>
                </a:solidFill>
                <a:latin typeface="Book Antiqua" pitchFamily="18" charset="0"/>
              </a:rPr>
              <a:t> </a:t>
            </a:r>
            <a:r>
              <a:rPr lang="en-US" dirty="0" err="1">
                <a:solidFill>
                  <a:schemeClr val="tx2"/>
                </a:solidFill>
                <a:latin typeface="Book Antiqua" pitchFamily="18" charset="0"/>
              </a:rPr>
              <a:t>untuk</a:t>
            </a:r>
            <a:r>
              <a:rPr lang="en-US" dirty="0">
                <a:solidFill>
                  <a:schemeClr val="tx2"/>
                </a:solidFill>
                <a:latin typeface="Book Antiqua" pitchFamily="18" charset="0"/>
              </a:rPr>
              <a:t> </a:t>
            </a:r>
            <a:r>
              <a:rPr lang="en-US" dirty="0" err="1">
                <a:solidFill>
                  <a:schemeClr val="tx2"/>
                </a:solidFill>
                <a:latin typeface="Book Antiqua" pitchFamily="18" charset="0"/>
              </a:rPr>
              <a:t>arah</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balikan</a:t>
            </a:r>
            <a:r>
              <a:rPr lang="en-US" dirty="0">
                <a:solidFill>
                  <a:schemeClr val="tx2"/>
                </a:solidFill>
                <a:latin typeface="Book Antiqua" pitchFamily="18" charset="0"/>
              </a:rPr>
              <a:t> yang </a:t>
            </a:r>
            <a:r>
              <a:rPr lang="en-US" dirty="0" err="1">
                <a:solidFill>
                  <a:schemeClr val="tx2"/>
                </a:solidFill>
                <a:latin typeface="Book Antiqua" pitchFamily="18" charset="0"/>
              </a:rPr>
              <a:t>tergantung</a:t>
            </a:r>
            <a:r>
              <a:rPr lang="en-US" dirty="0">
                <a:solidFill>
                  <a:schemeClr val="tx2"/>
                </a:solidFill>
                <a:latin typeface="Book Antiqua" pitchFamily="18" charset="0"/>
              </a:rPr>
              <a:t> </a:t>
            </a:r>
            <a:r>
              <a:rPr lang="en-US" dirty="0" err="1">
                <a:solidFill>
                  <a:schemeClr val="tx2"/>
                </a:solidFill>
                <a:latin typeface="Book Antiqua" pitchFamily="18" charset="0"/>
              </a:rPr>
              <a:t>pada</a:t>
            </a:r>
            <a:r>
              <a:rPr lang="en-US" dirty="0">
                <a:solidFill>
                  <a:schemeClr val="tx2"/>
                </a:solidFill>
                <a:latin typeface="Book Antiqua" pitchFamily="18" charset="0"/>
              </a:rPr>
              <a:t> </a:t>
            </a:r>
            <a:r>
              <a:rPr lang="en-US" dirty="0" err="1">
                <a:solidFill>
                  <a:schemeClr val="tx2"/>
                </a:solidFill>
                <a:latin typeface="Book Antiqua" pitchFamily="18" charset="0"/>
              </a:rPr>
              <a:t>kondisi</a:t>
            </a:r>
            <a:r>
              <a:rPr lang="en-US" dirty="0">
                <a:solidFill>
                  <a:schemeClr val="tx2"/>
                </a:solidFill>
                <a:latin typeface="Book Antiqua" pitchFamily="18" charset="0"/>
              </a:rPr>
              <a:t> yang </a:t>
            </a:r>
            <a:r>
              <a:rPr lang="en-US" dirty="0" err="1">
                <a:solidFill>
                  <a:schemeClr val="tx2"/>
                </a:solidFill>
                <a:latin typeface="Book Antiqua" pitchFamily="18" charset="0"/>
              </a:rPr>
              <a:t>dihadapi</a:t>
            </a:r>
            <a:r>
              <a:rPr lang="en-US" dirty="0">
                <a:solidFill>
                  <a:schemeClr val="tx2"/>
                </a:solidFill>
                <a:latin typeface="Book Antiqua" pitchFamily="18" charset="0"/>
              </a:rPr>
              <a:t>: </a:t>
            </a:r>
            <a:r>
              <a:rPr lang="en-US" dirty="0" err="1">
                <a:solidFill>
                  <a:schemeClr val="tx2"/>
                </a:solidFill>
                <a:latin typeface="Book Antiqua" pitchFamily="18" charset="0"/>
              </a:rPr>
              <a:t>bisa</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bawah</a:t>
            </a:r>
            <a:r>
              <a:rPr lang="en-US" dirty="0">
                <a:solidFill>
                  <a:schemeClr val="tx2"/>
                </a:solidFill>
                <a:latin typeface="Book Antiqua" pitchFamily="18" charset="0"/>
              </a:rPr>
              <a:t> </a:t>
            </a:r>
            <a:r>
              <a:rPr lang="en-US" dirty="0" err="1">
                <a:solidFill>
                  <a:schemeClr val="tx2"/>
                </a:solidFill>
                <a:latin typeface="Book Antiqua" pitchFamily="18" charset="0"/>
              </a:rPr>
              <a:t>ke</a:t>
            </a:r>
            <a:r>
              <a:rPr lang="en-US" dirty="0">
                <a:solidFill>
                  <a:schemeClr val="tx2"/>
                </a:solidFill>
                <a:latin typeface="Book Antiqua" pitchFamily="18" charset="0"/>
              </a:rPr>
              <a:t> </a:t>
            </a:r>
            <a:r>
              <a:rPr lang="en-US" dirty="0" err="1">
                <a:solidFill>
                  <a:schemeClr val="tx2"/>
                </a:solidFill>
                <a:latin typeface="Book Antiqua" pitchFamily="18" charset="0"/>
              </a:rPr>
              <a:t>atas</a:t>
            </a:r>
            <a:r>
              <a:rPr lang="en-US" dirty="0">
                <a:solidFill>
                  <a:schemeClr val="tx2"/>
                </a:solidFill>
                <a:latin typeface="Book Antiqua" pitchFamily="18" charset="0"/>
              </a:rPr>
              <a:t> </a:t>
            </a:r>
            <a:r>
              <a:rPr lang="en-US" dirty="0" err="1">
                <a:solidFill>
                  <a:schemeClr val="tx2"/>
                </a:solidFill>
                <a:latin typeface="Book Antiqua" pitchFamily="18" charset="0"/>
              </a:rPr>
              <a:t>dan</a:t>
            </a:r>
            <a:r>
              <a:rPr lang="en-US" dirty="0">
                <a:solidFill>
                  <a:schemeClr val="tx2"/>
                </a:solidFill>
                <a:latin typeface="Book Antiqua" pitchFamily="18" charset="0"/>
              </a:rPr>
              <a:t> </a:t>
            </a:r>
            <a:r>
              <a:rPr lang="en-US" dirty="0" err="1">
                <a:solidFill>
                  <a:schemeClr val="tx2"/>
                </a:solidFill>
                <a:latin typeface="Book Antiqua" pitchFamily="18" charset="0"/>
              </a:rPr>
              <a:t>bisa</a:t>
            </a:r>
            <a:r>
              <a:rPr lang="en-US" dirty="0">
                <a:solidFill>
                  <a:schemeClr val="tx2"/>
                </a:solidFill>
                <a:latin typeface="Book Antiqua" pitchFamily="18" charset="0"/>
              </a:rPr>
              <a:t> </a:t>
            </a:r>
            <a:r>
              <a:rPr lang="en-US" dirty="0" err="1">
                <a:solidFill>
                  <a:schemeClr val="tx2"/>
                </a:solidFill>
                <a:latin typeface="Book Antiqua" pitchFamily="18" charset="0"/>
              </a:rPr>
              <a:t>dari</a:t>
            </a:r>
            <a:r>
              <a:rPr lang="en-US" dirty="0">
                <a:solidFill>
                  <a:schemeClr val="tx2"/>
                </a:solidFill>
                <a:latin typeface="Book Antiqua" pitchFamily="18" charset="0"/>
              </a:rPr>
              <a:t> </a:t>
            </a:r>
            <a:r>
              <a:rPr lang="en-US" dirty="0" err="1">
                <a:solidFill>
                  <a:schemeClr val="tx2"/>
                </a:solidFill>
                <a:latin typeface="Book Antiqua" pitchFamily="18" charset="0"/>
              </a:rPr>
              <a:t>sisi</a:t>
            </a:r>
            <a:r>
              <a:rPr lang="en-US" dirty="0">
                <a:solidFill>
                  <a:schemeClr val="tx2"/>
                </a:solidFill>
                <a:latin typeface="Book Antiqua" pitchFamily="18" charset="0"/>
              </a:rPr>
              <a:t> </a:t>
            </a:r>
            <a:r>
              <a:rPr lang="en-US" dirty="0" err="1">
                <a:solidFill>
                  <a:schemeClr val="tx2"/>
                </a:solidFill>
                <a:latin typeface="Book Antiqua" pitchFamily="18" charset="0"/>
              </a:rPr>
              <a:t>kanan</a:t>
            </a:r>
            <a:r>
              <a:rPr lang="en-US" dirty="0">
                <a:solidFill>
                  <a:schemeClr val="tx2"/>
                </a:solidFill>
                <a:latin typeface="Book Antiqua" pitchFamily="18" charset="0"/>
              </a:rPr>
              <a:t> </a:t>
            </a:r>
            <a:r>
              <a:rPr lang="en-US" dirty="0" err="1">
                <a:solidFill>
                  <a:schemeClr val="tx2"/>
                </a:solidFill>
                <a:latin typeface="Book Antiqua" pitchFamily="18" charset="0"/>
              </a:rPr>
              <a:t>ataupun</a:t>
            </a:r>
            <a:r>
              <a:rPr lang="en-US" dirty="0">
                <a:solidFill>
                  <a:schemeClr val="tx2"/>
                </a:solidFill>
                <a:latin typeface="Book Antiqua" pitchFamily="18" charset="0"/>
              </a:rPr>
              <a:t> </a:t>
            </a:r>
            <a:r>
              <a:rPr lang="en-US" dirty="0" err="1">
                <a:solidFill>
                  <a:schemeClr val="tx2"/>
                </a:solidFill>
                <a:latin typeface="Book Antiqua" pitchFamily="18" charset="0"/>
              </a:rPr>
              <a:t>kiri</a:t>
            </a:r>
            <a:r>
              <a:rPr lang="en-US" dirty="0">
                <a:solidFill>
                  <a:schemeClr val="tx2"/>
                </a:solidFill>
                <a:latin typeface="Book Antiqua" pitchFamily="18" charset="0"/>
              </a:rPr>
              <a:t>. </a:t>
            </a:r>
            <a:r>
              <a:rPr lang="en-US" i="1" dirty="0" err="1">
                <a:solidFill>
                  <a:schemeClr val="tx2"/>
                </a:solidFill>
                <a:latin typeface="Book Antiqua" pitchFamily="18" charset="0"/>
              </a:rPr>
              <a:t>Kedua</a:t>
            </a:r>
            <a:r>
              <a:rPr lang="en-US" dirty="0">
                <a:solidFill>
                  <a:schemeClr val="tx2"/>
                </a:solidFill>
                <a:latin typeface="Book Antiqua" pitchFamily="18" charset="0"/>
              </a:rPr>
              <a:t>, </a:t>
            </a:r>
            <a:r>
              <a:rPr lang="en-US" dirty="0" err="1">
                <a:solidFill>
                  <a:schemeClr val="tx2"/>
                </a:solidFill>
                <a:latin typeface="Book Antiqua" pitchFamily="18" charset="0"/>
              </a:rPr>
              <a:t>tanda</a:t>
            </a:r>
            <a:r>
              <a:rPr lang="en-US" dirty="0">
                <a:solidFill>
                  <a:schemeClr val="tx2"/>
                </a:solidFill>
                <a:latin typeface="Book Antiqua" pitchFamily="18" charset="0"/>
              </a:rPr>
              <a:t> </a:t>
            </a:r>
            <a:r>
              <a:rPr lang="en-US" dirty="0" err="1">
                <a:solidFill>
                  <a:schemeClr val="tx2"/>
                </a:solidFill>
                <a:latin typeface="Book Antiqua" pitchFamily="18" charset="0"/>
              </a:rPr>
              <a:t>anak</a:t>
            </a:r>
            <a:r>
              <a:rPr lang="en-US" dirty="0">
                <a:solidFill>
                  <a:schemeClr val="tx2"/>
                </a:solidFill>
                <a:latin typeface="Book Antiqua" pitchFamily="18" charset="0"/>
              </a:rPr>
              <a:t> </a:t>
            </a:r>
            <a:r>
              <a:rPr lang="en-US" dirty="0" err="1">
                <a:solidFill>
                  <a:schemeClr val="tx2"/>
                </a:solidFill>
                <a:latin typeface="Book Antiqua" pitchFamily="18" charset="0"/>
              </a:rPr>
              <a:t>panah</a:t>
            </a:r>
            <a:r>
              <a:rPr lang="en-US" dirty="0">
                <a:solidFill>
                  <a:schemeClr val="tx2"/>
                </a:solidFill>
                <a:latin typeface="Book Antiqua" pitchFamily="18" charset="0"/>
              </a:rPr>
              <a:t> </a:t>
            </a:r>
            <a:r>
              <a:rPr lang="en-US" dirty="0" err="1">
                <a:solidFill>
                  <a:schemeClr val="tx2"/>
                </a:solidFill>
                <a:latin typeface="Book Antiqua" pitchFamily="18" charset="0"/>
              </a:rPr>
              <a:t>tidak</a:t>
            </a:r>
            <a:r>
              <a:rPr lang="en-US" dirty="0">
                <a:solidFill>
                  <a:schemeClr val="tx2"/>
                </a:solidFill>
                <a:latin typeface="Book Antiqua" pitchFamily="18" charset="0"/>
              </a:rPr>
              <a:t> </a:t>
            </a:r>
            <a:r>
              <a:rPr lang="en-US" dirty="0" err="1">
                <a:solidFill>
                  <a:schemeClr val="tx2"/>
                </a:solidFill>
                <a:latin typeface="Book Antiqua" pitchFamily="18" charset="0"/>
              </a:rPr>
              <a:t>boleh</a:t>
            </a:r>
            <a:r>
              <a:rPr lang="en-US" dirty="0">
                <a:solidFill>
                  <a:schemeClr val="tx2"/>
                </a:solidFill>
                <a:latin typeface="Book Antiqua" pitchFamily="18" charset="0"/>
              </a:rPr>
              <a:t> </a:t>
            </a:r>
            <a:r>
              <a:rPr lang="en-US" dirty="0" err="1">
                <a:solidFill>
                  <a:schemeClr val="tx2"/>
                </a:solidFill>
                <a:latin typeface="Book Antiqua" pitchFamily="18" charset="0"/>
              </a:rPr>
              <a:t>bersilangan</a:t>
            </a:r>
            <a:r>
              <a:rPr lang="en-US" dirty="0">
                <a:solidFill>
                  <a:schemeClr val="tx2"/>
                </a:solidFill>
                <a:latin typeface="Book Antiqua" pitchFamily="18" charset="0"/>
              </a:rPr>
              <a:t> </a:t>
            </a:r>
            <a:r>
              <a:rPr lang="en-US" dirty="0" err="1">
                <a:solidFill>
                  <a:schemeClr val="tx2"/>
                </a:solidFill>
                <a:latin typeface="Book Antiqua" pitchFamily="18" charset="0"/>
              </a:rPr>
              <a:t>seandanya</a:t>
            </a:r>
            <a:r>
              <a:rPr lang="en-US" dirty="0">
                <a:solidFill>
                  <a:schemeClr val="tx2"/>
                </a:solidFill>
                <a:latin typeface="Book Antiqua" pitchFamily="18" charset="0"/>
              </a:rPr>
              <a:t> </a:t>
            </a:r>
            <a:r>
              <a:rPr lang="en-US" dirty="0" err="1">
                <a:solidFill>
                  <a:schemeClr val="tx2"/>
                </a:solidFill>
                <a:latin typeface="Book Antiqua" pitchFamily="18" charset="0"/>
              </a:rPr>
              <a:t>terpaksa</a:t>
            </a:r>
            <a:r>
              <a:rPr lang="en-US" dirty="0">
                <a:solidFill>
                  <a:schemeClr val="tx2"/>
                </a:solidFill>
                <a:latin typeface="Book Antiqua" pitchFamily="18" charset="0"/>
              </a:rPr>
              <a:t> </a:t>
            </a:r>
            <a:r>
              <a:rPr lang="en-US" dirty="0" err="1">
                <a:solidFill>
                  <a:schemeClr val="tx2"/>
                </a:solidFill>
                <a:latin typeface="Book Antiqua" pitchFamily="18" charset="0"/>
              </a:rPr>
              <a:t>bersilangan</a:t>
            </a:r>
            <a:r>
              <a:rPr lang="en-US" dirty="0">
                <a:solidFill>
                  <a:schemeClr val="tx2"/>
                </a:solidFill>
                <a:latin typeface="Book Antiqua" pitchFamily="18" charset="0"/>
              </a:rPr>
              <a:t> </a:t>
            </a:r>
            <a:r>
              <a:rPr lang="en-US" dirty="0" err="1">
                <a:solidFill>
                  <a:schemeClr val="tx2"/>
                </a:solidFill>
                <a:latin typeface="Book Antiqua" pitchFamily="18" charset="0"/>
              </a:rPr>
              <a:t>maka</a:t>
            </a:r>
            <a:r>
              <a:rPr lang="en-US" dirty="0">
                <a:solidFill>
                  <a:schemeClr val="tx2"/>
                </a:solidFill>
                <a:latin typeface="Book Antiqua" pitchFamily="18" charset="0"/>
              </a:rPr>
              <a:t> </a:t>
            </a:r>
            <a:r>
              <a:rPr lang="en-US" dirty="0" err="1">
                <a:solidFill>
                  <a:schemeClr val="tx2"/>
                </a:solidFill>
                <a:latin typeface="Book Antiqua" pitchFamily="18" charset="0"/>
              </a:rPr>
              <a:t>digambarkan</a:t>
            </a:r>
            <a:r>
              <a:rPr lang="en-US" dirty="0">
                <a:solidFill>
                  <a:schemeClr val="tx2"/>
                </a:solidFill>
                <a:latin typeface="Book Antiqua" pitchFamily="18" charset="0"/>
              </a:rPr>
              <a:t> </a:t>
            </a:r>
            <a:r>
              <a:rPr lang="en-US" dirty="0" err="1">
                <a:solidFill>
                  <a:schemeClr val="tx2"/>
                </a:solidFill>
                <a:latin typeface="Book Antiqua" pitchFamily="18" charset="0"/>
              </a:rPr>
              <a:t>dengan</a:t>
            </a:r>
            <a:r>
              <a:rPr lang="en-US" dirty="0">
                <a:solidFill>
                  <a:schemeClr val="tx2"/>
                </a:solidFill>
                <a:latin typeface="Book Antiqua" pitchFamily="18" charset="0"/>
              </a:rPr>
              <a:t>  </a:t>
            </a:r>
            <a:r>
              <a:rPr lang="en-US" dirty="0" err="1">
                <a:solidFill>
                  <a:schemeClr val="tx2"/>
                </a:solidFill>
                <a:latin typeface="Book Antiqua" pitchFamily="18" charset="0"/>
              </a:rPr>
              <a:t>tanda</a:t>
            </a:r>
            <a:r>
              <a:rPr lang="en-US" dirty="0">
                <a:solidFill>
                  <a:schemeClr val="tx2"/>
                </a:solidFill>
                <a:latin typeface="Book Antiqua" pitchFamily="18" charset="0"/>
              </a:rPr>
              <a:t> “</a:t>
            </a:r>
            <a:r>
              <a:rPr lang="el-GR" dirty="0">
                <a:solidFill>
                  <a:schemeClr val="tx2"/>
                </a:solidFill>
                <a:latin typeface="Book Antiqua" pitchFamily="18" charset="0"/>
              </a:rPr>
              <a:t>Ω</a:t>
            </a:r>
            <a:r>
              <a:rPr lang="en-US" dirty="0">
                <a:solidFill>
                  <a:schemeClr val="tx2"/>
                </a:solidFill>
                <a:latin typeface="Book Antiqua" pitchFamily="18" charset="0"/>
              </a:rPr>
              <a:t> = omega” </a:t>
            </a:r>
          </a:p>
        </p:txBody>
      </p:sp>
      <p:sp>
        <p:nvSpPr>
          <p:cNvPr id="5" name="Subtitle 2"/>
          <p:cNvSpPr txBox="1">
            <a:spLocks/>
          </p:cNvSpPr>
          <p:nvPr/>
        </p:nvSpPr>
        <p:spPr>
          <a:xfrm>
            <a:off x="2895600" y="1447800"/>
            <a:ext cx="2286000" cy="457200"/>
          </a:xfrm>
          <a:prstGeom prst="rect">
            <a:avLst/>
          </a:prstGeom>
        </p:spPr>
        <p:txBody>
          <a:bodyPr/>
          <a:lstStyle/>
          <a:p>
            <a:pPr marL="342900" indent="-342900">
              <a:spcBef>
                <a:spcPct val="20000"/>
              </a:spcBef>
              <a:buClr>
                <a:schemeClr val="accent1"/>
              </a:buClr>
              <a:buSzPct val="70000"/>
              <a:defRPr/>
            </a:pPr>
            <a:r>
              <a:rPr lang="en-US" sz="1600" b="1" dirty="0">
                <a:solidFill>
                  <a:schemeClr val="tx2"/>
                </a:solidFill>
              </a:rPr>
              <a:t>(Arrow)</a:t>
            </a:r>
          </a:p>
        </p:txBody>
      </p:sp>
      <p:cxnSp>
        <p:nvCxnSpPr>
          <p:cNvPr id="9" name="Straight Arrow Connector 8"/>
          <p:cNvCxnSpPr/>
          <p:nvPr/>
        </p:nvCxnSpPr>
        <p:spPr>
          <a:xfrm>
            <a:off x="2286000" y="16002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4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500"/>
                                        <p:tgtEl>
                                          <p:spTgt spid="6"/>
                                        </p:tgtEl>
                                      </p:cBhvr>
                                    </p:animEffect>
                                    <p:anim calcmode="lin" valueType="num">
                                      <p:cBhvr>
                                        <p:cTn id="47" dur="1500" fill="hold"/>
                                        <p:tgtEl>
                                          <p:spTgt spid="6"/>
                                        </p:tgtEl>
                                        <p:attrNameLst>
                                          <p:attrName>ppt_x</p:attrName>
                                        </p:attrNameLst>
                                      </p:cBhvr>
                                      <p:tavLst>
                                        <p:tav tm="0">
                                          <p:val>
                                            <p:strVal val="#ppt_x"/>
                                          </p:val>
                                        </p:tav>
                                        <p:tav tm="100000">
                                          <p:val>
                                            <p:strVal val="#ppt_x"/>
                                          </p:val>
                                        </p:tav>
                                      </p:tavLst>
                                    </p:anim>
                                    <p:anim calcmode="lin" valueType="num">
                                      <p:cBhvr>
                                        <p:cTn id="4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548B69-4B66-6233-67E7-F15158FC7D1B}"/>
              </a:ext>
            </a:extLst>
          </p:cNvPr>
          <p:cNvPicPr>
            <a:picLocks noChangeAspect="1"/>
          </p:cNvPicPr>
          <p:nvPr/>
        </p:nvPicPr>
        <p:blipFill>
          <a:blip r:embed="rId2"/>
          <a:stretch>
            <a:fillRect/>
          </a:stretch>
        </p:blipFill>
        <p:spPr>
          <a:xfrm>
            <a:off x="189570" y="136093"/>
            <a:ext cx="9266664" cy="62078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3">
            <a:extLst>
              <a:ext uri="{FF2B5EF4-FFF2-40B4-BE49-F238E27FC236}">
                <a16:creationId xmlns:a16="http://schemas.microsoft.com/office/drawing/2014/main" id="{C9EDB0E1-14F7-EF8F-EC21-47E9B1A6E341}"/>
              </a:ext>
            </a:extLst>
          </p:cNvPr>
          <p:cNvSpPr txBox="1">
            <a:spLocks/>
          </p:cNvSpPr>
          <p:nvPr/>
        </p:nvSpPr>
        <p:spPr bwMode="auto">
          <a:xfrm>
            <a:off x="267629" y="457200"/>
            <a:ext cx="910497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spcBef>
                <a:spcPct val="0"/>
              </a:spcBef>
              <a:buFontTx/>
              <a:buNone/>
            </a:pPr>
            <a:r>
              <a:rPr lang="en-US" altLang="en-US" sz="3600" dirty="0"/>
              <a:t>DOKUMEN SOP</a:t>
            </a:r>
            <a:endParaRPr lang="en-US" altLang="en-US" sz="3600" b="1" dirty="0"/>
          </a:p>
        </p:txBody>
      </p:sp>
      <p:sp>
        <p:nvSpPr>
          <p:cNvPr id="98306" name="Title 3">
            <a:extLst>
              <a:ext uri="{FF2B5EF4-FFF2-40B4-BE49-F238E27FC236}">
                <a16:creationId xmlns:a16="http://schemas.microsoft.com/office/drawing/2014/main" id="{080148B3-B391-1402-0CEB-DA7F464B7558}"/>
              </a:ext>
            </a:extLst>
          </p:cNvPr>
          <p:cNvSpPr txBox="1">
            <a:spLocks/>
          </p:cNvSpPr>
          <p:nvPr/>
        </p:nvSpPr>
        <p:spPr bwMode="auto">
          <a:xfrm>
            <a:off x="5897563" y="884238"/>
            <a:ext cx="4953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spcBef>
                <a:spcPct val="0"/>
              </a:spcBef>
              <a:buFontTx/>
              <a:buNone/>
            </a:pPr>
            <a:br>
              <a:rPr lang="en-US" altLang="en-US" sz="3600"/>
            </a:br>
            <a:br>
              <a:rPr lang="en-US" altLang="en-US" sz="3600" b="1"/>
            </a:br>
            <a:endParaRPr lang="en-US" altLang="en-US" sz="3600" b="1"/>
          </a:p>
        </p:txBody>
      </p:sp>
      <p:sp>
        <p:nvSpPr>
          <p:cNvPr id="98307" name="Title 3">
            <a:hlinkClick r:id="rId3" action="ppaction://hlinksldjump"/>
            <a:extLst>
              <a:ext uri="{FF2B5EF4-FFF2-40B4-BE49-F238E27FC236}">
                <a16:creationId xmlns:a16="http://schemas.microsoft.com/office/drawing/2014/main" id="{318E344E-2D7B-FDA0-1E99-B5FC7AFB44D1}"/>
              </a:ext>
            </a:extLst>
          </p:cNvPr>
          <p:cNvSpPr txBox="1">
            <a:spLocks/>
          </p:cNvSpPr>
          <p:nvPr/>
        </p:nvSpPr>
        <p:spPr bwMode="auto">
          <a:xfrm>
            <a:off x="2708275" y="2806700"/>
            <a:ext cx="42767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spcBef>
                <a:spcPct val="0"/>
              </a:spcBef>
              <a:buFontTx/>
              <a:buAutoNum type="arabicPeriod"/>
            </a:pPr>
            <a:r>
              <a:rPr lang="en-US" altLang="en-US" sz="3600" dirty="0">
                <a:solidFill>
                  <a:srgbClr val="000000"/>
                </a:solidFill>
              </a:rPr>
              <a:t>Halaman </a:t>
            </a:r>
            <a:r>
              <a:rPr lang="en-US" altLang="en-US" sz="3600" dirty="0" err="1">
                <a:solidFill>
                  <a:srgbClr val="000000"/>
                </a:solidFill>
              </a:rPr>
              <a:t>Judul</a:t>
            </a:r>
            <a:endParaRPr lang="en-US" altLang="en-US" sz="3600" dirty="0">
              <a:solidFill>
                <a:srgbClr val="000000"/>
              </a:solidFill>
            </a:endParaRPr>
          </a:p>
        </p:txBody>
      </p:sp>
      <p:sp>
        <p:nvSpPr>
          <p:cNvPr id="98308" name="Title 3">
            <a:hlinkClick r:id="rId3" action="ppaction://hlinksldjump"/>
            <a:extLst>
              <a:ext uri="{FF2B5EF4-FFF2-40B4-BE49-F238E27FC236}">
                <a16:creationId xmlns:a16="http://schemas.microsoft.com/office/drawing/2014/main" id="{939A732F-1A93-C568-8F4F-8AF588C75FE7}"/>
              </a:ext>
            </a:extLst>
          </p:cNvPr>
          <p:cNvSpPr txBox="1">
            <a:spLocks/>
          </p:cNvSpPr>
          <p:nvPr/>
        </p:nvSpPr>
        <p:spPr bwMode="auto">
          <a:xfrm>
            <a:off x="3000375" y="3689350"/>
            <a:ext cx="4457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spcBef>
                <a:spcPct val="0"/>
              </a:spcBef>
              <a:buFontTx/>
              <a:buNone/>
            </a:pPr>
            <a:r>
              <a:rPr lang="en-US" altLang="en-US">
                <a:solidFill>
                  <a:srgbClr val="000000"/>
                </a:solidFill>
              </a:rPr>
              <a:t>2. Keputusan Pimpinan</a:t>
            </a:r>
          </a:p>
        </p:txBody>
      </p:sp>
      <p:sp>
        <p:nvSpPr>
          <p:cNvPr id="98309" name="Rectangle 4">
            <a:hlinkClick r:id="rId4" action="ppaction://hlinksldjump"/>
            <a:extLst>
              <a:ext uri="{FF2B5EF4-FFF2-40B4-BE49-F238E27FC236}">
                <a16:creationId xmlns:a16="http://schemas.microsoft.com/office/drawing/2014/main" id="{44FA9838-7BA8-8BBD-F7BC-06ABDBAFCE87}"/>
              </a:ext>
            </a:extLst>
          </p:cNvPr>
          <p:cNvSpPr>
            <a:spLocks noChangeArrowheads="1"/>
          </p:cNvSpPr>
          <p:nvPr/>
        </p:nvSpPr>
        <p:spPr bwMode="auto">
          <a:xfrm>
            <a:off x="3259138" y="4495800"/>
            <a:ext cx="3221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000000"/>
                </a:solidFill>
              </a:rPr>
              <a:t>3. Daftar Isi</a:t>
            </a:r>
          </a:p>
        </p:txBody>
      </p:sp>
      <p:sp>
        <p:nvSpPr>
          <p:cNvPr id="98310" name="Rectangle 5">
            <a:hlinkClick r:id="rId4" action="ppaction://hlinksldjump"/>
            <a:extLst>
              <a:ext uri="{FF2B5EF4-FFF2-40B4-BE49-F238E27FC236}">
                <a16:creationId xmlns:a16="http://schemas.microsoft.com/office/drawing/2014/main" id="{739951B6-B49D-DE12-88F1-223A8577AA08}"/>
              </a:ext>
            </a:extLst>
          </p:cNvPr>
          <p:cNvSpPr>
            <a:spLocks noChangeArrowheads="1"/>
          </p:cNvSpPr>
          <p:nvPr/>
        </p:nvSpPr>
        <p:spPr bwMode="auto">
          <a:xfrm>
            <a:off x="3279775" y="5334000"/>
            <a:ext cx="582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000000"/>
                </a:solidFill>
              </a:rPr>
              <a:t>4. Penjelasan Singkat Penggunaan</a:t>
            </a:r>
          </a:p>
        </p:txBody>
      </p:sp>
      <p:sp>
        <p:nvSpPr>
          <p:cNvPr id="98311" name="Title 3">
            <a:hlinkClick r:id="rId3" action="ppaction://hlinksldjump"/>
            <a:extLst>
              <a:ext uri="{FF2B5EF4-FFF2-40B4-BE49-F238E27FC236}">
                <a16:creationId xmlns:a16="http://schemas.microsoft.com/office/drawing/2014/main" id="{1146B906-89EF-47A6-083C-DE7C6FBB05BE}"/>
              </a:ext>
            </a:extLst>
          </p:cNvPr>
          <p:cNvSpPr txBox="1">
            <a:spLocks/>
          </p:cNvSpPr>
          <p:nvPr/>
        </p:nvSpPr>
        <p:spPr bwMode="auto">
          <a:xfrm>
            <a:off x="791738" y="2012950"/>
            <a:ext cx="5847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spcBef>
                <a:spcPct val="0"/>
              </a:spcBef>
              <a:buFontTx/>
              <a:buNone/>
            </a:pPr>
            <a:r>
              <a:rPr lang="en-US" altLang="en-US" sz="3600" b="1" dirty="0">
                <a:solidFill>
                  <a:srgbClr val="000000"/>
                </a:solidFill>
              </a:rPr>
              <a:t>SISTEMATIKA</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56B024A2-EFB6-7230-2072-F00BFA31DA80}"/>
              </a:ext>
            </a:extLst>
          </p:cNvPr>
          <p:cNvSpPr>
            <a:spLocks noGrp="1"/>
          </p:cNvSpPr>
          <p:nvPr>
            <p:ph type="title"/>
          </p:nvPr>
        </p:nvSpPr>
        <p:spPr/>
        <p:txBody>
          <a:bodyPr/>
          <a:lstStyle/>
          <a:p>
            <a:pPr eaLnBrk="1" hangingPunct="1"/>
            <a:r>
              <a:rPr lang="en-US" altLang="en-US" sz="3600" b="1" dirty="0">
                <a:solidFill>
                  <a:srgbClr val="000000"/>
                </a:solidFill>
              </a:rPr>
              <a:t>CONTOH COVER DAN SK</a:t>
            </a:r>
            <a:endParaRPr lang="en-US" altLang="en-US" sz="3600" b="1" dirty="0"/>
          </a:p>
        </p:txBody>
      </p:sp>
      <p:grpSp>
        <p:nvGrpSpPr>
          <p:cNvPr id="100354" name="Group 5">
            <a:extLst>
              <a:ext uri="{FF2B5EF4-FFF2-40B4-BE49-F238E27FC236}">
                <a16:creationId xmlns:a16="http://schemas.microsoft.com/office/drawing/2014/main" id="{B487CB57-B395-6168-864F-A010B880025D}"/>
              </a:ext>
            </a:extLst>
          </p:cNvPr>
          <p:cNvGrpSpPr>
            <a:grpSpLocks/>
          </p:cNvGrpSpPr>
          <p:nvPr/>
        </p:nvGrpSpPr>
        <p:grpSpPr bwMode="auto">
          <a:xfrm>
            <a:off x="1225952" y="2047105"/>
            <a:ext cx="3189250" cy="4137103"/>
            <a:chOff x="4943311" y="1289316"/>
            <a:chExt cx="4190999" cy="5334000"/>
          </a:xfrm>
        </p:grpSpPr>
        <p:sp>
          <p:nvSpPr>
            <p:cNvPr id="7" name="Rectangle 6">
              <a:extLst>
                <a:ext uri="{FF2B5EF4-FFF2-40B4-BE49-F238E27FC236}">
                  <a16:creationId xmlns:a16="http://schemas.microsoft.com/office/drawing/2014/main" id="{3FB01B63-0BF5-F2D4-9821-1F15AE0ADBFD}"/>
                </a:ext>
              </a:extLst>
            </p:cNvPr>
            <p:cNvSpPr/>
            <p:nvPr/>
          </p:nvSpPr>
          <p:spPr bwMode="auto">
            <a:xfrm>
              <a:off x="4943311" y="1289316"/>
              <a:ext cx="4190999" cy="5334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defTabSz="914400" eaLnBrk="1" hangingPunct="1">
                <a:defRPr/>
              </a:pPr>
              <a:endParaRPr lang="en-US">
                <a:latin typeface="Arial" charset="0"/>
              </a:endParaRPr>
            </a:p>
          </p:txBody>
        </p:sp>
        <p:sp>
          <p:nvSpPr>
            <p:cNvPr id="100357" name="TextBox 7">
              <a:extLst>
                <a:ext uri="{FF2B5EF4-FFF2-40B4-BE49-F238E27FC236}">
                  <a16:creationId xmlns:a16="http://schemas.microsoft.com/office/drawing/2014/main" id="{BF5AA0D8-0D4D-2439-FA87-B37EAB1D6559}"/>
                </a:ext>
              </a:extLst>
            </p:cNvPr>
            <p:cNvSpPr txBox="1">
              <a:spLocks noChangeArrowheads="1"/>
            </p:cNvSpPr>
            <p:nvPr/>
          </p:nvSpPr>
          <p:spPr bwMode="auto">
            <a:xfrm>
              <a:off x="5014033" y="2477869"/>
              <a:ext cx="4049555" cy="83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err="1"/>
                <a:t>Standar</a:t>
              </a:r>
              <a:r>
                <a:rPr lang="en-US" altLang="en-US" sz="1800" b="1" dirty="0"/>
                <a:t> </a:t>
              </a:r>
              <a:r>
                <a:rPr lang="en-US" altLang="en-US" sz="1800" b="1" dirty="0" err="1"/>
                <a:t>Operasional</a:t>
              </a:r>
              <a:r>
                <a:rPr lang="en-US" altLang="en-US" sz="1800" b="1" dirty="0"/>
                <a:t> </a:t>
              </a:r>
              <a:r>
                <a:rPr lang="en-US" altLang="en-US" sz="1800" b="1" dirty="0" err="1"/>
                <a:t>Prosedur</a:t>
              </a:r>
              <a:endParaRPr lang="en-US" altLang="en-US" sz="1800" b="1" dirty="0"/>
            </a:p>
            <a:p>
              <a:pPr eaLnBrk="1" hangingPunct="1">
                <a:spcBef>
                  <a:spcPct val="0"/>
                </a:spcBef>
                <a:buFontTx/>
                <a:buNone/>
              </a:pPr>
              <a:r>
                <a:rPr lang="en-US" altLang="en-US" sz="1800" b="1" dirty="0"/>
                <a:t>BADAN PENDAPATAN DAERAH</a:t>
              </a:r>
            </a:p>
          </p:txBody>
        </p:sp>
        <p:sp>
          <p:nvSpPr>
            <p:cNvPr id="100358" name="TextBox 8">
              <a:extLst>
                <a:ext uri="{FF2B5EF4-FFF2-40B4-BE49-F238E27FC236}">
                  <a16:creationId xmlns:a16="http://schemas.microsoft.com/office/drawing/2014/main" id="{F43045B1-082F-804D-2A1E-838B8AC63E00}"/>
                </a:ext>
              </a:extLst>
            </p:cNvPr>
            <p:cNvSpPr txBox="1">
              <a:spLocks noChangeArrowheads="1"/>
            </p:cNvSpPr>
            <p:nvPr/>
          </p:nvSpPr>
          <p:spPr bwMode="auto">
            <a:xfrm>
              <a:off x="6458756" y="4126468"/>
              <a:ext cx="769099"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t>2010</a:t>
              </a:r>
            </a:p>
          </p:txBody>
        </p:sp>
        <p:sp>
          <p:nvSpPr>
            <p:cNvPr id="100359" name="TextBox 9">
              <a:extLst>
                <a:ext uri="{FF2B5EF4-FFF2-40B4-BE49-F238E27FC236}">
                  <a16:creationId xmlns:a16="http://schemas.microsoft.com/office/drawing/2014/main" id="{7BDA6254-AB77-052F-63F7-4CA2638F5954}"/>
                </a:ext>
              </a:extLst>
            </p:cNvPr>
            <p:cNvSpPr txBox="1">
              <a:spLocks noChangeArrowheads="1"/>
            </p:cNvSpPr>
            <p:nvPr/>
          </p:nvSpPr>
          <p:spPr bwMode="auto">
            <a:xfrm>
              <a:off x="5061118" y="5269468"/>
              <a:ext cx="3676013" cy="83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PEMERINTAH KABUPATEN TANGERANG</a:t>
              </a:r>
            </a:p>
          </p:txBody>
        </p:sp>
        <p:sp>
          <p:nvSpPr>
            <p:cNvPr id="100360" name="TextBox 10">
              <a:extLst>
                <a:ext uri="{FF2B5EF4-FFF2-40B4-BE49-F238E27FC236}">
                  <a16:creationId xmlns:a16="http://schemas.microsoft.com/office/drawing/2014/main" id="{2AB9A904-CA11-D294-4F58-2C13228FF25A}"/>
                </a:ext>
              </a:extLst>
            </p:cNvPr>
            <p:cNvSpPr txBox="1">
              <a:spLocks noChangeArrowheads="1"/>
            </p:cNvSpPr>
            <p:nvPr/>
          </p:nvSpPr>
          <p:spPr bwMode="auto">
            <a:xfrm>
              <a:off x="6393644" y="1764268"/>
              <a:ext cx="868220"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LOGO</a:t>
              </a:r>
            </a:p>
          </p:txBody>
        </p:sp>
      </p:grpSp>
      <p:sp>
        <p:nvSpPr>
          <p:cNvPr id="100355" name="AutoShape 4" descr="merah, rumah, makanan, garis besar, gambar, jamur">
            <a:extLst>
              <a:ext uri="{FF2B5EF4-FFF2-40B4-BE49-F238E27FC236}">
                <a16:creationId xmlns:a16="http://schemas.microsoft.com/office/drawing/2014/main" id="{1C821922-007F-E741-AD82-0BE963F2E36A}"/>
              </a:ext>
            </a:extLst>
          </p:cNvPr>
          <p:cNvSpPr>
            <a:spLocks noChangeAspect="1" noChangeArrowheads="1"/>
          </p:cNvSpPr>
          <p:nvPr/>
        </p:nvSpPr>
        <p:spPr bwMode="auto">
          <a:xfrm>
            <a:off x="1587500" y="-136525"/>
            <a:ext cx="60960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2" name="Group 1">
            <a:extLst>
              <a:ext uri="{FF2B5EF4-FFF2-40B4-BE49-F238E27FC236}">
                <a16:creationId xmlns:a16="http://schemas.microsoft.com/office/drawing/2014/main" id="{D9C120ED-8519-BB6E-50EA-21ABF4809AA8}"/>
              </a:ext>
            </a:extLst>
          </p:cNvPr>
          <p:cNvGrpSpPr>
            <a:grpSpLocks/>
          </p:cNvGrpSpPr>
          <p:nvPr/>
        </p:nvGrpSpPr>
        <p:grpSpPr bwMode="auto">
          <a:xfrm>
            <a:off x="5798634" y="1684339"/>
            <a:ext cx="3570543" cy="4972850"/>
            <a:chOff x="2780163" y="1940004"/>
            <a:chExt cx="5029200" cy="8584553"/>
          </a:xfrm>
        </p:grpSpPr>
        <p:pic>
          <p:nvPicPr>
            <p:cNvPr id="3" name="Picture 38">
              <a:extLst>
                <a:ext uri="{FF2B5EF4-FFF2-40B4-BE49-F238E27FC236}">
                  <a16:creationId xmlns:a16="http://schemas.microsoft.com/office/drawing/2014/main" id="{0232C56D-6035-19C2-1CD9-FD137E6CE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40004"/>
              <a:ext cx="1295400"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9">
              <a:extLst>
                <a:ext uri="{FF2B5EF4-FFF2-40B4-BE49-F238E27FC236}">
                  <a16:creationId xmlns:a16="http://schemas.microsoft.com/office/drawing/2014/main" id="{E6F9ECFB-7FD4-FFC0-C943-2D1CC160F7DF}"/>
                </a:ext>
              </a:extLst>
            </p:cNvPr>
            <p:cNvSpPr txBox="1">
              <a:spLocks noChangeArrowheads="1"/>
            </p:cNvSpPr>
            <p:nvPr/>
          </p:nvSpPr>
          <p:spPr bwMode="auto">
            <a:xfrm>
              <a:off x="2780163" y="3192480"/>
              <a:ext cx="5029200" cy="733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PEMERINTAH KAB. TANGERANG</a:t>
              </a:r>
              <a:endParaRPr lang="en-US" altLang="en-US" sz="1800" dirty="0"/>
            </a:p>
            <a:p>
              <a:pPr eaLnBrk="1" hangingPunct="1">
                <a:spcBef>
                  <a:spcPct val="0"/>
                </a:spcBef>
                <a:buFontTx/>
                <a:buNone/>
              </a:pPr>
              <a:r>
                <a:rPr lang="id-ID" altLang="en-US" sz="1800" b="1" dirty="0"/>
                <a:t> </a:t>
              </a:r>
              <a:endParaRPr lang="en-US" altLang="en-US" sz="1800" dirty="0"/>
            </a:p>
            <a:p>
              <a:pPr algn="ctr" eaLnBrk="1" hangingPunct="1">
                <a:spcBef>
                  <a:spcPct val="0"/>
                </a:spcBef>
                <a:buFontTx/>
                <a:buNone/>
              </a:pPr>
              <a:r>
                <a:rPr lang="en-US" altLang="en-US" sz="1800" b="1" dirty="0"/>
                <a:t>BADAN PENDAPATAN DAERAH</a:t>
              </a:r>
              <a:endParaRPr lang="en-US" altLang="en-US" sz="1800" dirty="0"/>
            </a:p>
            <a:p>
              <a:pPr algn="ctr" eaLnBrk="1" hangingPunct="1">
                <a:spcBef>
                  <a:spcPct val="0"/>
                </a:spcBef>
                <a:buFontTx/>
                <a:buNone/>
              </a:pPr>
              <a:r>
                <a:rPr lang="id-ID" altLang="en-US" sz="1800" dirty="0"/>
                <a:t>Nomor :           Tahun 2009</a:t>
              </a:r>
              <a:endParaRPr lang="en-US" altLang="en-US" sz="1800" dirty="0"/>
            </a:p>
            <a:p>
              <a:pPr eaLnBrk="1" hangingPunct="1">
                <a:spcBef>
                  <a:spcPct val="0"/>
                </a:spcBef>
                <a:buFontTx/>
                <a:buNone/>
              </a:pPr>
              <a:r>
                <a:rPr lang="id-ID" altLang="en-US" sz="1800" b="1" dirty="0"/>
                <a:t> </a:t>
              </a:r>
              <a:endParaRPr lang="en-US" altLang="en-US" sz="1800" dirty="0"/>
            </a:p>
            <a:p>
              <a:pPr algn="ctr" eaLnBrk="1" hangingPunct="1">
                <a:spcBef>
                  <a:spcPct val="0"/>
                </a:spcBef>
                <a:buFontTx/>
                <a:buNone/>
              </a:pPr>
              <a:r>
                <a:rPr lang="id-ID" altLang="en-US" sz="1800" b="1" dirty="0"/>
                <a:t>Tentang</a:t>
              </a:r>
              <a:endParaRPr lang="en-US" altLang="en-US" sz="1800" dirty="0"/>
            </a:p>
            <a:p>
              <a:pPr algn="ctr" eaLnBrk="1" hangingPunct="1">
                <a:spcBef>
                  <a:spcPct val="0"/>
                </a:spcBef>
                <a:buFontTx/>
                <a:buNone/>
              </a:pPr>
              <a:r>
                <a:rPr lang="id-ID" altLang="en-US" sz="1800" b="1" dirty="0"/>
                <a:t>PENERAPAN </a:t>
              </a:r>
              <a:r>
                <a:rPr lang="en-US" altLang="en-US" sz="1800" b="1" dirty="0"/>
                <a:t>STANDAR OPERASIONAL PROSEDUR </a:t>
              </a:r>
              <a:r>
                <a:rPr lang="id-ID" altLang="en-US" sz="1800" b="1" dirty="0"/>
                <a:t>(SOP)</a:t>
              </a:r>
              <a:endParaRPr lang="en-US" altLang="en-US" sz="1800" dirty="0"/>
            </a:p>
            <a:p>
              <a:pPr algn="ctr" eaLnBrk="1" hangingPunct="1">
                <a:spcBef>
                  <a:spcPct val="0"/>
                </a:spcBef>
                <a:buFontTx/>
                <a:buNone/>
              </a:pPr>
              <a:r>
                <a:rPr lang="id-ID" altLang="en-US" sz="1800" b="1" dirty="0"/>
                <a:t>DI LINGKUNGAN LEMBAGA BAPENDA</a:t>
              </a:r>
              <a:endParaRPr lang="en-US" altLang="en-US" sz="1800" b="1" dirty="0"/>
            </a:p>
            <a:p>
              <a:pPr eaLnBrk="1" hangingPunct="1">
                <a:spcBef>
                  <a:spcPct val="0"/>
                </a:spcBef>
                <a:buFontTx/>
                <a:buNone/>
              </a:pPr>
              <a:r>
                <a:rPr lang="en-US" altLang="en-US" sz="1800" b="1" dirty="0"/>
                <a:t>…</a:t>
              </a:r>
            </a:p>
            <a:p>
              <a:pPr eaLnBrk="1" hangingPunct="1">
                <a:spcBef>
                  <a:spcPct val="0"/>
                </a:spcBef>
                <a:buFontTx/>
                <a:buNone/>
              </a:pPr>
              <a:r>
                <a:rPr lang="en-US" altLang="en-US" sz="1800" b="1" dirty="0"/>
                <a:t>…</a:t>
              </a:r>
            </a:p>
            <a:p>
              <a:pPr eaLnBrk="1" hangingPunct="1">
                <a:spcBef>
                  <a:spcPct val="0"/>
                </a:spcBef>
                <a:buFontTx/>
                <a:buNone/>
              </a:pPr>
              <a:r>
                <a:rPr lang="en-US" altLang="en-US" sz="1800" b="1" dirty="0" err="1"/>
                <a:t>dst</a:t>
              </a:r>
              <a:r>
                <a:rPr lang="en-US" altLang="en-US" sz="1800" b="1" dirty="0"/>
                <a:t>…..</a:t>
              </a:r>
            </a:p>
            <a:p>
              <a:pPr eaLnBrk="1" hangingPunct="1">
                <a:spcBef>
                  <a:spcPct val="0"/>
                </a:spcBef>
                <a:buFontTx/>
                <a:buNone/>
              </a:pPr>
              <a:r>
                <a:rPr lang="en-US" altLang="en-US" sz="1800" b="1" dirty="0"/>
                <a:t> </a:t>
              </a:r>
              <a:endParaRPr lang="en-US" altLang="en-US" sz="1800" dirty="0"/>
            </a:p>
            <a:p>
              <a:pPr eaLnBrk="1" hangingPunct="1">
                <a:spcBef>
                  <a:spcPct val="0"/>
                </a:spcBef>
                <a:buFontTx/>
                <a:buNone/>
              </a:pPr>
              <a:endParaRPr lang="en-US" altLang="en-US" sz="1800"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B6AC35C-740D-F141-9D8C-68853C6AF12E}"/>
              </a:ext>
            </a:extLst>
          </p:cNvPr>
          <p:cNvGraphicFramePr>
            <a:graphicFrameLocks noGrp="1"/>
          </p:cNvGraphicFramePr>
          <p:nvPr>
            <p:extLst>
              <p:ext uri="{D42A27DB-BD31-4B8C-83A1-F6EECF244321}">
                <p14:modId xmlns:p14="http://schemas.microsoft.com/office/powerpoint/2010/main" val="2490333264"/>
              </p:ext>
            </p:extLst>
          </p:nvPr>
        </p:nvGraphicFramePr>
        <p:xfrm>
          <a:off x="122663" y="803437"/>
          <a:ext cx="6520675" cy="4861472"/>
        </p:xfrm>
        <a:graphic>
          <a:graphicData uri="http://schemas.openxmlformats.org/drawingml/2006/table">
            <a:tbl>
              <a:tblPr/>
              <a:tblGrid>
                <a:gridCol w="1010216">
                  <a:extLst>
                    <a:ext uri="{9D8B030D-6E8A-4147-A177-3AD203B41FA5}">
                      <a16:colId xmlns:a16="http://schemas.microsoft.com/office/drawing/2014/main" val="20000"/>
                    </a:ext>
                  </a:extLst>
                </a:gridCol>
                <a:gridCol w="318070">
                  <a:extLst>
                    <a:ext uri="{9D8B030D-6E8A-4147-A177-3AD203B41FA5}">
                      <a16:colId xmlns:a16="http://schemas.microsoft.com/office/drawing/2014/main" val="20001"/>
                    </a:ext>
                  </a:extLst>
                </a:gridCol>
                <a:gridCol w="5192389">
                  <a:extLst>
                    <a:ext uri="{9D8B030D-6E8A-4147-A177-3AD203B41FA5}">
                      <a16:colId xmlns:a16="http://schemas.microsoft.com/office/drawing/2014/main" val="20002"/>
                    </a:ext>
                  </a:extLst>
                </a:gridCol>
              </a:tblGrid>
              <a:tr h="838091">
                <a:tc gridSpan="3">
                  <a:txBody>
                    <a:bodyPr/>
                    <a:lstStyle/>
                    <a:p>
                      <a:pPr marL="0" marR="0" indent="0" algn="ctr" defTabSz="914400" rtl="0" eaLnBrk="1" fontAlgn="auto" latinLnBrk="0" hangingPunct="1">
                        <a:lnSpc>
                          <a:spcPct val="100000"/>
                        </a:lnSpc>
                        <a:spcBef>
                          <a:spcPts val="300"/>
                        </a:spcBef>
                        <a:spcAft>
                          <a:spcPts val="300"/>
                        </a:spcAft>
                        <a:buClrTx/>
                        <a:buSzTx/>
                        <a:buFontTx/>
                        <a:buNone/>
                        <a:tabLst>
                          <a:tab pos="457200" algn="l"/>
                        </a:tabLst>
                        <a:defRPr/>
                      </a:pPr>
                      <a:r>
                        <a:rPr lang="en-US" sz="2800" b="1" dirty="0">
                          <a:latin typeface="Arial Narrow" pitchFamily="34" charset="0"/>
                          <a:ea typeface="Times New Roman"/>
                        </a:rPr>
                        <a:t>DAFTAR  ISI</a:t>
                      </a:r>
                      <a:endParaRPr lang="en-US" sz="2800" dirty="0">
                        <a:latin typeface="Arial Narrow" pitchFamily="34" charset="0"/>
                        <a:ea typeface="Times New Roman"/>
                      </a:endParaRPr>
                    </a:p>
                    <a:p>
                      <a:pPr>
                        <a:spcBef>
                          <a:spcPts val="300"/>
                        </a:spcBef>
                        <a:spcAft>
                          <a:spcPts val="300"/>
                        </a:spcAft>
                        <a:tabLst>
                          <a:tab pos="457200" algn="l"/>
                        </a:tabLst>
                      </a:pPr>
                      <a:r>
                        <a:rPr lang="en-US" sz="2200" b="1" dirty="0" err="1">
                          <a:latin typeface="Arial Narrow" pitchFamily="34" charset="0"/>
                          <a:ea typeface="Times New Roman"/>
                        </a:rPr>
                        <a:t>Halaman</a:t>
                      </a:r>
                      <a:r>
                        <a:rPr lang="en-US" sz="2200" b="1" baseline="0" dirty="0">
                          <a:latin typeface="Arial Narrow" pitchFamily="34" charset="0"/>
                          <a:ea typeface="Times New Roman"/>
                        </a:rPr>
                        <a:t> </a:t>
                      </a:r>
                      <a:r>
                        <a:rPr lang="en-US" sz="2200" b="1" baseline="0" dirty="0" err="1">
                          <a:latin typeface="Arial Narrow" pitchFamily="34" charset="0"/>
                          <a:ea typeface="Times New Roman"/>
                        </a:rPr>
                        <a:t>Judul</a:t>
                      </a:r>
                      <a:endParaRPr lang="en-US" sz="2200" dirty="0">
                        <a:latin typeface="Arial Narrow" pitchFamily="34" charset="0"/>
                        <a:ea typeface="Times New Roman"/>
                      </a:endParaRPr>
                    </a:p>
                  </a:txBody>
                  <a:tcPr marL="54415" marR="54415"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36">
                <a:tc gridSpan="3">
                  <a:txBody>
                    <a:bodyPr/>
                    <a:lstStyle/>
                    <a:p>
                      <a:pPr>
                        <a:spcBef>
                          <a:spcPts val="300"/>
                        </a:spcBef>
                        <a:spcAft>
                          <a:spcPts val="300"/>
                        </a:spcAft>
                        <a:tabLst>
                          <a:tab pos="457200" algn="l"/>
                        </a:tabLst>
                      </a:pPr>
                      <a:r>
                        <a:rPr lang="id-ID" sz="2200" b="1" dirty="0">
                          <a:latin typeface="Arial Narrow" pitchFamily="34" charset="0"/>
                          <a:ea typeface="Times New Roman"/>
                        </a:rPr>
                        <a:t>Kata Pengantar</a:t>
                      </a:r>
                      <a:endParaRPr lang="en-US" sz="2200" dirty="0">
                        <a:latin typeface="Arial Narrow" pitchFamily="34" charset="0"/>
                        <a:ea typeface="Times New Roman"/>
                      </a:endParaRPr>
                    </a:p>
                  </a:txBody>
                  <a:tcPr marL="54415" marR="54415"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70472">
                <a:tc gridSpan="3">
                  <a:txBody>
                    <a:bodyPr/>
                    <a:lstStyle/>
                    <a:p>
                      <a:pPr>
                        <a:spcBef>
                          <a:spcPts val="300"/>
                        </a:spcBef>
                        <a:spcAft>
                          <a:spcPts val="300"/>
                        </a:spcAft>
                        <a:tabLst>
                          <a:tab pos="457200" algn="l"/>
                        </a:tabLst>
                      </a:pPr>
                      <a:r>
                        <a:rPr lang="en-US" sz="2200" b="1" dirty="0">
                          <a:latin typeface="Arial Narrow" pitchFamily="34" charset="0"/>
                          <a:ea typeface="Times New Roman"/>
                        </a:rPr>
                        <a:t>SK KEPALA BAPENDA</a:t>
                      </a:r>
                      <a:endParaRPr lang="en-US" sz="2200" dirty="0">
                        <a:latin typeface="Arial Narrow" pitchFamily="34" charset="0"/>
                        <a:ea typeface="Times New Roman"/>
                      </a:endParaRPr>
                    </a:p>
                  </a:txBody>
                  <a:tcPr marL="54415" marR="54415"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35236">
                <a:tc gridSpan="3">
                  <a:txBody>
                    <a:bodyPr/>
                    <a:lstStyle/>
                    <a:p>
                      <a:pPr>
                        <a:spcBef>
                          <a:spcPts val="300"/>
                        </a:spcBef>
                        <a:spcAft>
                          <a:spcPts val="300"/>
                        </a:spcAft>
                        <a:tabLst>
                          <a:tab pos="457200" algn="l"/>
                        </a:tabLst>
                      </a:pPr>
                      <a:r>
                        <a:rPr lang="id-ID" sz="2200" b="1" dirty="0">
                          <a:latin typeface="Arial Narrow" pitchFamily="34" charset="0"/>
                          <a:ea typeface="Times New Roman"/>
                        </a:rPr>
                        <a:t>Daftar Isi</a:t>
                      </a:r>
                      <a:endParaRPr lang="en-US" sz="2200" dirty="0">
                        <a:latin typeface="Arial Narrow" pitchFamily="34" charset="0"/>
                        <a:ea typeface="Times New Roman"/>
                      </a:endParaRPr>
                    </a:p>
                  </a:txBody>
                  <a:tcPr marL="54415" marR="54415"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35236">
                <a:tc gridSpan="3">
                  <a:txBody>
                    <a:bodyPr/>
                    <a:lstStyle/>
                    <a:p>
                      <a:pPr>
                        <a:spcBef>
                          <a:spcPts val="300"/>
                        </a:spcBef>
                        <a:spcAft>
                          <a:spcPts val="300"/>
                        </a:spcAft>
                        <a:tabLst>
                          <a:tab pos="457200" algn="l"/>
                        </a:tabLst>
                      </a:pPr>
                      <a:r>
                        <a:rPr lang="id-ID" sz="2200" b="1" dirty="0">
                          <a:latin typeface="Arial Narrow" pitchFamily="34" charset="0"/>
                          <a:ea typeface="Times New Roman"/>
                        </a:rPr>
                        <a:t>Daftar SOP BAPENDA</a:t>
                      </a:r>
                      <a:endParaRPr lang="en-US" sz="2200" dirty="0">
                        <a:latin typeface="Arial Narrow" pitchFamily="34" charset="0"/>
                        <a:ea typeface="Times New Roman"/>
                      </a:endParaRPr>
                    </a:p>
                  </a:txBody>
                  <a:tcPr marL="54415" marR="54415" marT="0"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70472">
                <a:tc>
                  <a:txBody>
                    <a:bodyPr/>
                    <a:lstStyle/>
                    <a:p>
                      <a:pPr>
                        <a:spcBef>
                          <a:spcPts val="300"/>
                        </a:spcBef>
                        <a:spcAft>
                          <a:spcPts val="300"/>
                        </a:spcAft>
                      </a:pPr>
                      <a:r>
                        <a:rPr lang="id-ID" sz="2200" b="1">
                          <a:latin typeface="Arial Narrow" pitchFamily="34" charset="0"/>
                          <a:ea typeface="Times New Roman"/>
                        </a:rPr>
                        <a:t>Bagian 1</a:t>
                      </a:r>
                      <a:endParaRPr lang="en-US" sz="2200">
                        <a:latin typeface="Arial Narrow" pitchFamily="34" charset="0"/>
                        <a:ea typeface="Times New Roman"/>
                      </a:endParaRPr>
                    </a:p>
                  </a:txBody>
                  <a:tcPr marL="54415" marR="54415" marT="0" marB="0">
                    <a:lnL>
                      <a:noFill/>
                    </a:lnL>
                    <a:lnR>
                      <a:noFill/>
                    </a:lnR>
                    <a:lnT>
                      <a:noFill/>
                    </a:lnT>
                    <a:lnB>
                      <a:noFill/>
                    </a:lnB>
                  </a:tcPr>
                </a:tc>
                <a:tc gridSpan="2">
                  <a:txBody>
                    <a:bodyPr/>
                    <a:lstStyle/>
                    <a:p>
                      <a:pPr>
                        <a:spcBef>
                          <a:spcPts val="300"/>
                        </a:spcBef>
                        <a:spcAft>
                          <a:spcPts val="300"/>
                        </a:spcAft>
                        <a:tabLst>
                          <a:tab pos="508000" algn="l"/>
                        </a:tabLst>
                      </a:pPr>
                      <a:r>
                        <a:rPr lang="id-ID" sz="2200" b="1" dirty="0">
                          <a:latin typeface="Arial Narrow" pitchFamily="34" charset="0"/>
                          <a:ea typeface="Times New Roman"/>
                        </a:rPr>
                        <a:t>Pendahuluan</a:t>
                      </a:r>
                      <a:endParaRPr lang="en-US" sz="2200" dirty="0">
                        <a:latin typeface="Arial Narrow" pitchFamily="34" charset="0"/>
                        <a:ea typeface="Times New Roman"/>
                      </a:endParaRPr>
                    </a:p>
                  </a:txBody>
                  <a:tcPr marL="54415" marR="54415"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5"/>
                  </a:ext>
                </a:extLst>
              </a:tr>
              <a:tr h="335236">
                <a:tc>
                  <a:txBody>
                    <a:bodyPr/>
                    <a:lstStyle/>
                    <a:p>
                      <a:pPr>
                        <a:spcBef>
                          <a:spcPts val="300"/>
                        </a:spcBef>
                        <a:spcAft>
                          <a:spcPts val="300"/>
                        </a:spcAft>
                      </a:pPr>
                      <a:endParaRPr lang="id-ID" sz="2200">
                        <a:latin typeface="Arial Narrow" pitchFamily="34" charset="0"/>
                        <a:ea typeface="Times New Roman"/>
                      </a:endParaRPr>
                    </a:p>
                  </a:txBody>
                  <a:tcPr marL="54415" marR="54415" marT="0" marB="0">
                    <a:lnL>
                      <a:noFill/>
                    </a:lnL>
                    <a:lnR>
                      <a:noFill/>
                    </a:lnR>
                    <a:lnT>
                      <a:noFill/>
                    </a:lnT>
                    <a:lnB>
                      <a:noFill/>
                    </a:lnB>
                  </a:tcPr>
                </a:tc>
                <a:tc>
                  <a:txBody>
                    <a:bodyPr/>
                    <a:lstStyle/>
                    <a:p>
                      <a:pPr marL="39370">
                        <a:spcBef>
                          <a:spcPts val="300"/>
                        </a:spcBef>
                        <a:spcAft>
                          <a:spcPts val="300"/>
                        </a:spcAft>
                      </a:pPr>
                      <a:r>
                        <a:rPr lang="id-ID" sz="2200" b="1" dirty="0">
                          <a:latin typeface="Arial Narrow" pitchFamily="34" charset="0"/>
                          <a:ea typeface="Times New Roman"/>
                        </a:rPr>
                        <a:t>A</a:t>
                      </a:r>
                      <a:endParaRPr lang="en-US" sz="2200" b="1" dirty="0">
                        <a:latin typeface="Arial Narrow" pitchFamily="34" charset="0"/>
                        <a:ea typeface="Times New Roman"/>
                      </a:endParaRPr>
                    </a:p>
                  </a:txBody>
                  <a:tcPr marL="54415" marR="54415" marT="0" marB="0">
                    <a:lnL>
                      <a:noFill/>
                    </a:lnL>
                    <a:lnR>
                      <a:noFill/>
                    </a:lnR>
                    <a:lnT>
                      <a:noFill/>
                    </a:lnT>
                    <a:lnB>
                      <a:noFill/>
                    </a:lnB>
                  </a:tcPr>
                </a:tc>
                <a:tc>
                  <a:txBody>
                    <a:bodyPr/>
                    <a:lstStyle/>
                    <a:p>
                      <a:pPr>
                        <a:spcBef>
                          <a:spcPts val="300"/>
                        </a:spcBef>
                        <a:spcAft>
                          <a:spcPts val="300"/>
                        </a:spcAft>
                        <a:tabLst>
                          <a:tab pos="457200" algn="l"/>
                        </a:tabLst>
                      </a:pPr>
                      <a:r>
                        <a:rPr lang="id-ID" sz="2200" b="1" dirty="0">
                          <a:latin typeface="Arial Narrow" pitchFamily="34" charset="0"/>
                          <a:ea typeface="Times New Roman"/>
                        </a:rPr>
                        <a:t>Latar Belakang</a:t>
                      </a:r>
                      <a:endParaRPr lang="en-US" sz="2200" b="1" dirty="0">
                        <a:latin typeface="Arial Narrow" pitchFamily="34" charset="0"/>
                        <a:ea typeface="Times New Roman"/>
                      </a:endParaRPr>
                    </a:p>
                  </a:txBody>
                  <a:tcPr marL="54415" marR="54415" marT="0" marB="0">
                    <a:lnL>
                      <a:noFill/>
                    </a:lnL>
                    <a:lnR>
                      <a:noFill/>
                    </a:lnR>
                    <a:lnT>
                      <a:noFill/>
                    </a:lnT>
                    <a:lnB>
                      <a:noFill/>
                    </a:lnB>
                  </a:tcPr>
                </a:tc>
                <a:extLst>
                  <a:ext uri="{0D108BD9-81ED-4DB2-BD59-A6C34878D82A}">
                    <a16:rowId xmlns:a16="http://schemas.microsoft.com/office/drawing/2014/main" val="10006"/>
                  </a:ext>
                </a:extLst>
              </a:tr>
              <a:tr h="335236">
                <a:tc>
                  <a:txBody>
                    <a:bodyPr/>
                    <a:lstStyle/>
                    <a:p>
                      <a:pPr>
                        <a:spcBef>
                          <a:spcPts val="300"/>
                        </a:spcBef>
                        <a:spcAft>
                          <a:spcPts val="300"/>
                        </a:spcAft>
                      </a:pPr>
                      <a:endParaRPr lang="id-ID" sz="2200">
                        <a:latin typeface="Arial Narrow" pitchFamily="34" charset="0"/>
                        <a:ea typeface="Times New Roman"/>
                      </a:endParaRPr>
                    </a:p>
                  </a:txBody>
                  <a:tcPr marL="54415" marR="54415" marT="0" marB="0">
                    <a:lnL>
                      <a:noFill/>
                    </a:lnL>
                    <a:lnR>
                      <a:noFill/>
                    </a:lnR>
                    <a:lnT>
                      <a:noFill/>
                    </a:lnT>
                    <a:lnB>
                      <a:noFill/>
                    </a:lnB>
                  </a:tcPr>
                </a:tc>
                <a:tc>
                  <a:txBody>
                    <a:bodyPr/>
                    <a:lstStyle/>
                    <a:p>
                      <a:pPr marL="39370">
                        <a:spcBef>
                          <a:spcPts val="300"/>
                        </a:spcBef>
                        <a:spcAft>
                          <a:spcPts val="300"/>
                        </a:spcAft>
                      </a:pPr>
                      <a:r>
                        <a:rPr lang="id-ID" sz="2200" b="1">
                          <a:latin typeface="Arial Narrow" pitchFamily="34" charset="0"/>
                          <a:ea typeface="Times New Roman"/>
                        </a:rPr>
                        <a:t>B</a:t>
                      </a:r>
                      <a:endParaRPr lang="en-US" sz="2200" b="1">
                        <a:latin typeface="Arial Narrow" pitchFamily="34" charset="0"/>
                        <a:ea typeface="Times New Roman"/>
                      </a:endParaRPr>
                    </a:p>
                  </a:txBody>
                  <a:tcPr marL="54415" marR="54415" marT="0" marB="0">
                    <a:lnL>
                      <a:noFill/>
                    </a:lnL>
                    <a:lnR>
                      <a:noFill/>
                    </a:lnR>
                    <a:lnT>
                      <a:noFill/>
                    </a:lnT>
                    <a:lnB>
                      <a:noFill/>
                    </a:lnB>
                  </a:tcPr>
                </a:tc>
                <a:tc>
                  <a:txBody>
                    <a:bodyPr/>
                    <a:lstStyle/>
                    <a:p>
                      <a:pPr>
                        <a:spcBef>
                          <a:spcPts val="300"/>
                        </a:spcBef>
                        <a:spcAft>
                          <a:spcPts val="300"/>
                        </a:spcAft>
                        <a:tabLst>
                          <a:tab pos="457200" algn="l"/>
                        </a:tabLst>
                      </a:pPr>
                      <a:r>
                        <a:rPr lang="id-ID" sz="2200" b="1" dirty="0">
                          <a:latin typeface="Arial Narrow" pitchFamily="34" charset="0"/>
                          <a:ea typeface="Times New Roman"/>
                        </a:rPr>
                        <a:t>Ruang Lingkup</a:t>
                      </a:r>
                      <a:endParaRPr lang="en-US" sz="2200" b="1" dirty="0">
                        <a:latin typeface="Arial Narrow" pitchFamily="34" charset="0"/>
                        <a:ea typeface="Times New Roman"/>
                      </a:endParaRPr>
                    </a:p>
                  </a:txBody>
                  <a:tcPr marL="54415" marR="54415" marT="0" marB="0">
                    <a:lnL>
                      <a:noFill/>
                    </a:lnL>
                    <a:lnR>
                      <a:noFill/>
                    </a:lnR>
                    <a:lnT>
                      <a:noFill/>
                    </a:lnT>
                    <a:lnB>
                      <a:noFill/>
                    </a:lnB>
                  </a:tcPr>
                </a:tc>
                <a:extLst>
                  <a:ext uri="{0D108BD9-81ED-4DB2-BD59-A6C34878D82A}">
                    <a16:rowId xmlns:a16="http://schemas.microsoft.com/office/drawing/2014/main" val="10007"/>
                  </a:ext>
                </a:extLst>
              </a:tr>
              <a:tr h="335236">
                <a:tc>
                  <a:txBody>
                    <a:bodyPr/>
                    <a:lstStyle/>
                    <a:p>
                      <a:pPr>
                        <a:spcBef>
                          <a:spcPts val="300"/>
                        </a:spcBef>
                        <a:spcAft>
                          <a:spcPts val="300"/>
                        </a:spcAft>
                      </a:pPr>
                      <a:endParaRPr lang="id-ID" sz="2200">
                        <a:latin typeface="Arial Narrow" pitchFamily="34" charset="0"/>
                        <a:ea typeface="Times New Roman"/>
                      </a:endParaRPr>
                    </a:p>
                  </a:txBody>
                  <a:tcPr marL="54415" marR="54415" marT="0" marB="0">
                    <a:lnL>
                      <a:noFill/>
                    </a:lnL>
                    <a:lnR>
                      <a:noFill/>
                    </a:lnR>
                    <a:lnT>
                      <a:noFill/>
                    </a:lnT>
                    <a:lnB>
                      <a:noFill/>
                    </a:lnB>
                  </a:tcPr>
                </a:tc>
                <a:tc>
                  <a:txBody>
                    <a:bodyPr/>
                    <a:lstStyle/>
                    <a:p>
                      <a:pPr marL="39370">
                        <a:spcBef>
                          <a:spcPts val="300"/>
                        </a:spcBef>
                        <a:spcAft>
                          <a:spcPts val="300"/>
                        </a:spcAft>
                      </a:pPr>
                      <a:r>
                        <a:rPr lang="id-ID" sz="2200" b="1">
                          <a:latin typeface="Arial Narrow" pitchFamily="34" charset="0"/>
                          <a:ea typeface="Times New Roman"/>
                        </a:rPr>
                        <a:t>C</a:t>
                      </a:r>
                      <a:endParaRPr lang="en-US" sz="2200" b="1">
                        <a:latin typeface="Arial Narrow" pitchFamily="34" charset="0"/>
                        <a:ea typeface="Times New Roman"/>
                      </a:endParaRPr>
                    </a:p>
                  </a:txBody>
                  <a:tcPr marL="54415" marR="54415" marT="0" marB="0">
                    <a:lnL>
                      <a:noFill/>
                    </a:lnL>
                    <a:lnR>
                      <a:noFill/>
                    </a:lnR>
                    <a:lnT>
                      <a:noFill/>
                    </a:lnT>
                    <a:lnB>
                      <a:noFill/>
                    </a:lnB>
                  </a:tcPr>
                </a:tc>
                <a:tc>
                  <a:txBody>
                    <a:bodyPr/>
                    <a:lstStyle/>
                    <a:p>
                      <a:pPr>
                        <a:spcBef>
                          <a:spcPts val="300"/>
                        </a:spcBef>
                        <a:spcAft>
                          <a:spcPts val="300"/>
                        </a:spcAft>
                        <a:tabLst>
                          <a:tab pos="457200" algn="l"/>
                        </a:tabLst>
                      </a:pPr>
                      <a:r>
                        <a:rPr lang="id-ID" sz="2200" b="1" dirty="0">
                          <a:latin typeface="Arial Narrow" pitchFamily="34" charset="0"/>
                          <a:ea typeface="Times New Roman"/>
                        </a:rPr>
                        <a:t>Tujuan</a:t>
                      </a:r>
                      <a:endParaRPr lang="en-US" sz="2200" b="1" dirty="0">
                        <a:latin typeface="Arial Narrow" pitchFamily="34" charset="0"/>
                        <a:ea typeface="Times New Roman"/>
                      </a:endParaRPr>
                    </a:p>
                  </a:txBody>
                  <a:tcPr marL="54415" marR="54415" marT="0" marB="0">
                    <a:lnL>
                      <a:noFill/>
                    </a:lnL>
                    <a:lnR>
                      <a:noFill/>
                    </a:lnR>
                    <a:lnT>
                      <a:noFill/>
                    </a:lnT>
                    <a:lnB>
                      <a:noFill/>
                    </a:lnB>
                  </a:tcPr>
                </a:tc>
                <a:extLst>
                  <a:ext uri="{0D108BD9-81ED-4DB2-BD59-A6C34878D82A}">
                    <a16:rowId xmlns:a16="http://schemas.microsoft.com/office/drawing/2014/main" val="10008"/>
                  </a:ext>
                </a:extLst>
              </a:tr>
              <a:tr h="335236">
                <a:tc>
                  <a:txBody>
                    <a:bodyPr/>
                    <a:lstStyle/>
                    <a:p>
                      <a:pPr>
                        <a:spcBef>
                          <a:spcPts val="300"/>
                        </a:spcBef>
                        <a:spcAft>
                          <a:spcPts val="300"/>
                        </a:spcAft>
                      </a:pPr>
                      <a:endParaRPr lang="id-ID" sz="2200">
                        <a:latin typeface="Arial Narrow" pitchFamily="34" charset="0"/>
                        <a:ea typeface="Times New Roman"/>
                      </a:endParaRPr>
                    </a:p>
                  </a:txBody>
                  <a:tcPr marL="54415" marR="54415" marT="0" marB="0">
                    <a:lnL>
                      <a:noFill/>
                    </a:lnL>
                    <a:lnR>
                      <a:noFill/>
                    </a:lnR>
                    <a:lnT>
                      <a:noFill/>
                    </a:lnT>
                    <a:lnB>
                      <a:noFill/>
                    </a:lnB>
                  </a:tcPr>
                </a:tc>
                <a:tc>
                  <a:txBody>
                    <a:bodyPr/>
                    <a:lstStyle/>
                    <a:p>
                      <a:pPr marL="39370">
                        <a:spcBef>
                          <a:spcPts val="300"/>
                        </a:spcBef>
                        <a:spcAft>
                          <a:spcPts val="300"/>
                        </a:spcAft>
                      </a:pPr>
                      <a:r>
                        <a:rPr lang="id-ID" sz="2200" b="1">
                          <a:latin typeface="Arial Narrow" pitchFamily="34" charset="0"/>
                          <a:ea typeface="Times New Roman"/>
                        </a:rPr>
                        <a:t>D</a:t>
                      </a:r>
                      <a:endParaRPr lang="en-US" sz="2200" b="1">
                        <a:latin typeface="Arial Narrow" pitchFamily="34" charset="0"/>
                        <a:ea typeface="Times New Roman"/>
                      </a:endParaRPr>
                    </a:p>
                  </a:txBody>
                  <a:tcPr marL="54415" marR="54415" marT="0" marB="0">
                    <a:lnL>
                      <a:noFill/>
                    </a:lnL>
                    <a:lnR>
                      <a:noFill/>
                    </a:lnR>
                    <a:lnT>
                      <a:noFill/>
                    </a:lnT>
                    <a:lnB>
                      <a:noFill/>
                    </a:lnB>
                  </a:tcPr>
                </a:tc>
                <a:tc>
                  <a:txBody>
                    <a:bodyPr/>
                    <a:lstStyle/>
                    <a:p>
                      <a:pPr>
                        <a:spcBef>
                          <a:spcPts val="300"/>
                        </a:spcBef>
                        <a:spcAft>
                          <a:spcPts val="300"/>
                        </a:spcAft>
                        <a:tabLst>
                          <a:tab pos="457200" algn="l"/>
                        </a:tabLst>
                      </a:pPr>
                      <a:r>
                        <a:rPr lang="id-ID" sz="2200" b="1" dirty="0">
                          <a:latin typeface="Arial Narrow" pitchFamily="34" charset="0"/>
                          <a:ea typeface="Times New Roman"/>
                        </a:rPr>
                        <a:t>Manfaat</a:t>
                      </a:r>
                      <a:endParaRPr lang="en-US" sz="2200" b="1" dirty="0">
                        <a:latin typeface="Arial Narrow" pitchFamily="34" charset="0"/>
                        <a:ea typeface="Times New Roman"/>
                      </a:endParaRPr>
                    </a:p>
                  </a:txBody>
                  <a:tcPr marL="54415" marR="54415" marT="0" marB="0">
                    <a:lnL>
                      <a:noFill/>
                    </a:lnL>
                    <a:lnR>
                      <a:noFill/>
                    </a:lnR>
                    <a:lnT>
                      <a:noFill/>
                    </a:lnT>
                    <a:lnB>
                      <a:noFill/>
                    </a:lnB>
                  </a:tcPr>
                </a:tc>
                <a:extLst>
                  <a:ext uri="{0D108BD9-81ED-4DB2-BD59-A6C34878D82A}">
                    <a16:rowId xmlns:a16="http://schemas.microsoft.com/office/drawing/2014/main" val="10009"/>
                  </a:ext>
                </a:extLst>
              </a:tr>
              <a:tr h="335236">
                <a:tc>
                  <a:txBody>
                    <a:bodyPr/>
                    <a:lstStyle/>
                    <a:p>
                      <a:pPr>
                        <a:spcBef>
                          <a:spcPts val="300"/>
                        </a:spcBef>
                        <a:spcAft>
                          <a:spcPts val="300"/>
                        </a:spcAft>
                      </a:pPr>
                      <a:endParaRPr lang="id-ID" sz="2200">
                        <a:latin typeface="Arial Narrow" pitchFamily="34" charset="0"/>
                        <a:ea typeface="Times New Roman"/>
                      </a:endParaRPr>
                    </a:p>
                  </a:txBody>
                  <a:tcPr marL="54415" marR="54415" marT="0" marB="0">
                    <a:lnL>
                      <a:noFill/>
                    </a:lnL>
                    <a:lnR>
                      <a:noFill/>
                    </a:lnR>
                    <a:lnT>
                      <a:noFill/>
                    </a:lnT>
                    <a:lnB>
                      <a:noFill/>
                    </a:lnB>
                  </a:tcPr>
                </a:tc>
                <a:tc>
                  <a:txBody>
                    <a:bodyPr/>
                    <a:lstStyle/>
                    <a:p>
                      <a:pPr marL="39370">
                        <a:spcBef>
                          <a:spcPts val="300"/>
                        </a:spcBef>
                        <a:spcAft>
                          <a:spcPts val="300"/>
                        </a:spcAft>
                      </a:pPr>
                      <a:r>
                        <a:rPr lang="id-ID" sz="2200" b="1">
                          <a:latin typeface="Arial Narrow" pitchFamily="34" charset="0"/>
                          <a:ea typeface="Times New Roman"/>
                        </a:rPr>
                        <a:t>E</a:t>
                      </a:r>
                      <a:endParaRPr lang="en-US" sz="2200" b="1">
                        <a:latin typeface="Arial Narrow" pitchFamily="34" charset="0"/>
                        <a:ea typeface="Times New Roman"/>
                      </a:endParaRPr>
                    </a:p>
                  </a:txBody>
                  <a:tcPr marL="54415" marR="54415" marT="0" marB="0">
                    <a:lnL>
                      <a:noFill/>
                    </a:lnL>
                    <a:lnR>
                      <a:noFill/>
                    </a:lnR>
                    <a:lnT>
                      <a:noFill/>
                    </a:lnT>
                    <a:lnB>
                      <a:noFill/>
                    </a:lnB>
                  </a:tcPr>
                </a:tc>
                <a:tc>
                  <a:txBody>
                    <a:bodyPr/>
                    <a:lstStyle/>
                    <a:p>
                      <a:pPr>
                        <a:spcBef>
                          <a:spcPts val="300"/>
                        </a:spcBef>
                        <a:spcAft>
                          <a:spcPts val="300"/>
                        </a:spcAft>
                        <a:tabLst>
                          <a:tab pos="457200" algn="l"/>
                        </a:tabLst>
                      </a:pPr>
                      <a:r>
                        <a:rPr lang="id-ID" sz="2200" b="1" dirty="0">
                          <a:latin typeface="Arial Narrow" pitchFamily="34" charset="0"/>
                          <a:ea typeface="Times New Roman"/>
                        </a:rPr>
                        <a:t>Makna Simbol SOP</a:t>
                      </a:r>
                      <a:r>
                        <a:rPr lang="en-US" sz="2200" b="1" dirty="0">
                          <a:latin typeface="Arial Narrow" pitchFamily="34" charset="0"/>
                          <a:ea typeface="Times New Roman"/>
                        </a:rPr>
                        <a:t> ...</a:t>
                      </a:r>
                      <a:r>
                        <a:rPr lang="en-US" sz="2200" b="1" dirty="0" err="1">
                          <a:latin typeface="Arial Narrow" pitchFamily="34" charset="0"/>
                          <a:ea typeface="Times New Roman"/>
                        </a:rPr>
                        <a:t>dst</a:t>
                      </a:r>
                      <a:r>
                        <a:rPr lang="en-US" sz="2200" b="1" dirty="0">
                          <a:latin typeface="Arial Narrow" pitchFamily="34" charset="0"/>
                          <a:ea typeface="Times New Roman"/>
                        </a:rPr>
                        <a:t>.</a:t>
                      </a:r>
                    </a:p>
                  </a:txBody>
                  <a:tcPr marL="54415" marR="54415" marT="0" marB="0">
                    <a:lnL>
                      <a:noFill/>
                    </a:lnL>
                    <a:lnR>
                      <a:noFill/>
                    </a:lnR>
                    <a:lnT>
                      <a:noFill/>
                    </a:lnT>
                    <a:lnB>
                      <a:noFill/>
                    </a:lnB>
                  </a:tcPr>
                </a:tc>
                <a:extLst>
                  <a:ext uri="{0D108BD9-81ED-4DB2-BD59-A6C34878D82A}">
                    <a16:rowId xmlns:a16="http://schemas.microsoft.com/office/drawing/2014/main" val="10010"/>
                  </a:ext>
                </a:extLst>
              </a:tr>
            </a:tbl>
          </a:graphicData>
        </a:graphic>
      </p:graphicFrame>
      <p:grpSp>
        <p:nvGrpSpPr>
          <p:cNvPr id="3" name="Group 1">
            <a:extLst>
              <a:ext uri="{FF2B5EF4-FFF2-40B4-BE49-F238E27FC236}">
                <a16:creationId xmlns:a16="http://schemas.microsoft.com/office/drawing/2014/main" id="{FEEAB16B-5AEF-466D-159F-A151A39E2519}"/>
              </a:ext>
            </a:extLst>
          </p:cNvPr>
          <p:cNvGrpSpPr>
            <a:grpSpLocks/>
          </p:cNvGrpSpPr>
          <p:nvPr/>
        </p:nvGrpSpPr>
        <p:grpSpPr bwMode="auto">
          <a:xfrm>
            <a:off x="6096000" y="423630"/>
            <a:ext cx="5867400" cy="5453062"/>
            <a:chOff x="270635" y="1032222"/>
            <a:chExt cx="5867400" cy="5453743"/>
          </a:xfrm>
        </p:grpSpPr>
        <p:sp>
          <p:nvSpPr>
            <p:cNvPr id="4" name="Rectangle 3">
              <a:extLst>
                <a:ext uri="{FF2B5EF4-FFF2-40B4-BE49-F238E27FC236}">
                  <a16:creationId xmlns:a16="http://schemas.microsoft.com/office/drawing/2014/main" id="{75F223CA-DEB9-7C0E-ED4B-BED2144F69E1}"/>
                </a:ext>
              </a:extLst>
            </p:cNvPr>
            <p:cNvSpPr/>
            <p:nvPr/>
          </p:nvSpPr>
          <p:spPr bwMode="auto">
            <a:xfrm>
              <a:off x="270635" y="1032222"/>
              <a:ext cx="5867400" cy="545374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defTabSz="914400" eaLnBrk="1" hangingPunct="1">
                <a:defRPr/>
              </a:pPr>
              <a:endParaRPr lang="en-US">
                <a:latin typeface="Arial" charset="0"/>
              </a:endParaRPr>
            </a:p>
          </p:txBody>
        </p:sp>
        <p:sp>
          <p:nvSpPr>
            <p:cNvPr id="5" name="TextBox 4">
              <a:extLst>
                <a:ext uri="{FF2B5EF4-FFF2-40B4-BE49-F238E27FC236}">
                  <a16:creationId xmlns:a16="http://schemas.microsoft.com/office/drawing/2014/main" id="{48DEC454-0F4C-170E-FCA2-C84005C4FC25}"/>
                </a:ext>
              </a:extLst>
            </p:cNvPr>
            <p:cNvSpPr txBox="1"/>
            <p:nvPr/>
          </p:nvSpPr>
          <p:spPr>
            <a:xfrm>
              <a:off x="354773" y="1184641"/>
              <a:ext cx="5783262" cy="369378"/>
            </a:xfrm>
            <a:prstGeom prst="rect">
              <a:avLst/>
            </a:prstGeom>
            <a:solidFill>
              <a:schemeClr val="accent2">
                <a:lumMod val="20000"/>
                <a:lumOff val="80000"/>
              </a:schemeClr>
            </a:solidFill>
          </p:spPr>
          <p:txBody>
            <a:bodyPr>
              <a:spAutoFit/>
            </a:bodyPr>
            <a:lstStyle/>
            <a:p>
              <a:pPr eaLnBrk="1" fontAlgn="auto" hangingPunct="1">
                <a:spcBef>
                  <a:spcPts val="0"/>
                </a:spcBef>
                <a:spcAft>
                  <a:spcPts val="0"/>
                </a:spcAft>
                <a:defRPr/>
              </a:pPr>
              <a:r>
                <a:rPr lang="en-US" b="1" dirty="0">
                  <a:latin typeface="+mn-lt"/>
                </a:rPr>
                <a:t>BAG. PENJELASAN SINGKAT PENGGUNAAN</a:t>
              </a:r>
            </a:p>
          </p:txBody>
        </p:sp>
        <p:sp>
          <p:nvSpPr>
            <p:cNvPr id="6" name="TextBox 17">
              <a:extLst>
                <a:ext uri="{FF2B5EF4-FFF2-40B4-BE49-F238E27FC236}">
                  <a16:creationId xmlns:a16="http://schemas.microsoft.com/office/drawing/2014/main" id="{1BA9E089-FC36-72B7-9E13-2E2BCF24685F}"/>
                </a:ext>
              </a:extLst>
            </p:cNvPr>
            <p:cNvSpPr txBox="1">
              <a:spLocks noChangeArrowheads="1"/>
            </p:cNvSpPr>
            <p:nvPr/>
          </p:nvSpPr>
          <p:spPr bwMode="auto">
            <a:xfrm>
              <a:off x="568364" y="1653490"/>
              <a:ext cx="35381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en-US" sz="2400"/>
                <a:t>Latar Belakang</a:t>
              </a:r>
            </a:p>
            <a:p>
              <a:pPr eaLnBrk="1" hangingPunct="1">
                <a:spcBef>
                  <a:spcPct val="0"/>
                </a:spcBef>
                <a:buFontTx/>
                <a:buAutoNum type="arabicPeriod"/>
              </a:pPr>
              <a:r>
                <a:rPr lang="en-US" altLang="en-US" sz="2400"/>
                <a:t>Ruang Lingkup</a:t>
              </a:r>
            </a:p>
            <a:p>
              <a:pPr eaLnBrk="1" hangingPunct="1">
                <a:spcBef>
                  <a:spcPct val="0"/>
                </a:spcBef>
                <a:buFontTx/>
                <a:buAutoNum type="arabicPeriod"/>
              </a:pPr>
              <a:r>
                <a:rPr lang="en-US" altLang="en-US" sz="2400"/>
                <a:t>Tujuan</a:t>
              </a:r>
            </a:p>
            <a:p>
              <a:pPr eaLnBrk="1" hangingPunct="1">
                <a:spcBef>
                  <a:spcPct val="0"/>
                </a:spcBef>
                <a:buFontTx/>
                <a:buAutoNum type="arabicPeriod"/>
              </a:pPr>
              <a:r>
                <a:rPr lang="en-US" altLang="en-US" sz="2400"/>
                <a:t>Manfaat</a:t>
              </a:r>
            </a:p>
            <a:p>
              <a:pPr eaLnBrk="1" hangingPunct="1">
                <a:spcBef>
                  <a:spcPct val="0"/>
                </a:spcBef>
                <a:buFontTx/>
                <a:buAutoNum type="arabicPeriod"/>
              </a:pPr>
              <a:r>
                <a:rPr lang="en-US" altLang="en-US" sz="2400"/>
                <a:t>Makna dan Simbol SOP</a:t>
              </a:r>
            </a:p>
          </p:txBody>
        </p:sp>
        <p:sp>
          <p:nvSpPr>
            <p:cNvPr id="7" name="TextBox 6">
              <a:extLst>
                <a:ext uri="{FF2B5EF4-FFF2-40B4-BE49-F238E27FC236}">
                  <a16:creationId xmlns:a16="http://schemas.microsoft.com/office/drawing/2014/main" id="{73DFC7AB-7A52-855B-7801-9D1B88393184}"/>
                </a:ext>
              </a:extLst>
            </p:cNvPr>
            <p:cNvSpPr txBox="1"/>
            <p:nvPr/>
          </p:nvSpPr>
          <p:spPr>
            <a:xfrm>
              <a:off x="354773" y="3699555"/>
              <a:ext cx="5783262" cy="369378"/>
            </a:xfrm>
            <a:prstGeom prst="rect">
              <a:avLst/>
            </a:prstGeom>
            <a:solidFill>
              <a:schemeClr val="accent2">
                <a:lumMod val="20000"/>
                <a:lumOff val="80000"/>
              </a:schemeClr>
            </a:solidFill>
          </p:spPr>
          <p:txBody>
            <a:bodyPr>
              <a:spAutoFit/>
            </a:bodyPr>
            <a:lstStyle/>
            <a:p>
              <a:pPr eaLnBrk="1" fontAlgn="auto" hangingPunct="1">
                <a:spcBef>
                  <a:spcPts val="0"/>
                </a:spcBef>
                <a:spcAft>
                  <a:spcPts val="0"/>
                </a:spcAft>
                <a:defRPr/>
              </a:pPr>
              <a:r>
                <a:rPr lang="en-US" b="1" dirty="0">
                  <a:latin typeface="+mn-lt"/>
                </a:rPr>
                <a:t>B. PENJELASAN SUB BAB DOKUMEN SOP</a:t>
              </a:r>
            </a:p>
          </p:txBody>
        </p:sp>
        <p:sp>
          <p:nvSpPr>
            <p:cNvPr id="8" name="TextBox 19">
              <a:extLst>
                <a:ext uri="{FF2B5EF4-FFF2-40B4-BE49-F238E27FC236}">
                  <a16:creationId xmlns:a16="http://schemas.microsoft.com/office/drawing/2014/main" id="{128C2023-8494-A758-CDEA-5582E10F43A1}"/>
                </a:ext>
              </a:extLst>
            </p:cNvPr>
            <p:cNvSpPr txBox="1">
              <a:spLocks noChangeArrowheads="1"/>
            </p:cNvSpPr>
            <p:nvPr/>
          </p:nvSpPr>
          <p:spPr bwMode="auto">
            <a:xfrm>
              <a:off x="604548" y="4138563"/>
              <a:ext cx="47816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n-US" altLang="en-US" sz="2400"/>
                <a:t>Lembar Pengesahan</a:t>
              </a:r>
            </a:p>
            <a:p>
              <a:pPr eaLnBrk="1" hangingPunct="1">
                <a:spcBef>
                  <a:spcPct val="0"/>
                </a:spcBef>
                <a:buFontTx/>
                <a:buAutoNum type="arabicPeriod"/>
              </a:pPr>
              <a:r>
                <a:rPr lang="en-US" altLang="en-US" sz="2400"/>
                <a:t>Pengantar</a:t>
              </a:r>
            </a:p>
            <a:p>
              <a:pPr eaLnBrk="1" hangingPunct="1">
                <a:spcBef>
                  <a:spcPct val="0"/>
                </a:spcBef>
                <a:buFontTx/>
                <a:buAutoNum type="arabicPeriod"/>
              </a:pPr>
              <a:r>
                <a:rPr lang="en-US" altLang="en-US" sz="2400"/>
                <a:t>Daftar SOP</a:t>
              </a:r>
            </a:p>
            <a:p>
              <a:pPr eaLnBrk="1" hangingPunct="1">
                <a:spcBef>
                  <a:spcPct val="0"/>
                </a:spcBef>
                <a:buFontTx/>
                <a:buAutoNum type="arabicPeriod"/>
              </a:pPr>
              <a:r>
                <a:rPr lang="en-US" altLang="en-US" sz="2400"/>
                <a:t>Definisi/Pengertian Umum Istilah</a:t>
              </a:r>
            </a:p>
            <a:p>
              <a:pPr eaLnBrk="1" hangingPunct="1">
                <a:spcBef>
                  <a:spcPct val="0"/>
                </a:spcBef>
                <a:buFontTx/>
                <a:buAutoNum type="arabicPeriod"/>
              </a:pPr>
              <a:r>
                <a:rPr lang="en-US" altLang="en-US" sz="2400"/>
                <a:t>Makna dan Simbol SOP</a:t>
              </a:r>
            </a:p>
            <a:p>
              <a:pPr eaLnBrk="1" hangingPunct="1">
                <a:spcBef>
                  <a:spcPct val="0"/>
                </a:spcBef>
                <a:buFontTx/>
                <a:buAutoNum type="arabicPeriod"/>
              </a:pPr>
              <a:r>
                <a:rPr lang="en-US" altLang="en-US" sz="2400"/>
                <a:t>Dokumen Dasar SOP</a:t>
              </a:r>
            </a:p>
          </p:txBody>
        </p:sp>
      </p:gr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75247FA9-CEA1-6042-8E34-DF9957A3D0F7}"/>
              </a:ext>
            </a:extLst>
          </p:cNvPr>
          <p:cNvSpPr>
            <a:spLocks noGrp="1"/>
          </p:cNvSpPr>
          <p:nvPr>
            <p:ph type="title"/>
          </p:nvPr>
        </p:nvSpPr>
        <p:spPr>
          <a:xfrm>
            <a:off x="6283325" y="1987550"/>
            <a:ext cx="4911725" cy="1789113"/>
          </a:xfrm>
        </p:spPr>
        <p:txBody>
          <a:bodyPr/>
          <a:lstStyle/>
          <a:p>
            <a:pPr eaLnBrk="1" hangingPunct="1"/>
            <a:r>
              <a:rPr lang="id-ID" altLang="en-US" dirty="0">
                <a:solidFill>
                  <a:schemeClr val="bg1"/>
                </a:solidFill>
                <a:latin typeface="Bahnschrift" panose="020F0502020204030204" pitchFamily="34" charset="0"/>
              </a:rPr>
              <a:t>APA ITU MONEV SOP AP?</a:t>
            </a:r>
          </a:p>
        </p:txBody>
      </p:sp>
      <p:sp>
        <p:nvSpPr>
          <p:cNvPr id="3" name="Text Placeholder 2">
            <a:extLst>
              <a:ext uri="{FF2B5EF4-FFF2-40B4-BE49-F238E27FC236}">
                <a16:creationId xmlns:a16="http://schemas.microsoft.com/office/drawing/2014/main" id="{CAEA0114-1544-854F-9FF8-C3BCD2897FE0}"/>
              </a:ext>
            </a:extLst>
          </p:cNvPr>
          <p:cNvSpPr>
            <a:spLocks noGrp="1"/>
          </p:cNvSpPr>
          <p:nvPr>
            <p:ph type="body" idx="1"/>
          </p:nvPr>
        </p:nvSpPr>
        <p:spPr>
          <a:xfrm>
            <a:off x="6283325" y="3792538"/>
            <a:ext cx="5375275" cy="909637"/>
          </a:xfrm>
        </p:spPr>
        <p:txBody>
          <a:bodyPr rtlCol="0">
            <a:normAutofit lnSpcReduction="10000"/>
          </a:bodyPr>
          <a:lstStyle/>
          <a:p>
            <a:pPr eaLnBrk="1" fontAlgn="auto" hangingPunct="1">
              <a:spcAft>
                <a:spcPts val="0"/>
              </a:spcAft>
              <a:defRPr/>
            </a:pPr>
            <a:r>
              <a:rPr lang="id-ID" dirty="0">
                <a:solidFill>
                  <a:schemeClr val="bg1"/>
                </a:solidFill>
              </a:rPr>
              <a:t>Meninjau ulang SOP berdasarkan perubahan regulasi, sistem dan mekanisme kerja</a:t>
            </a:r>
          </a:p>
        </p:txBody>
      </p:sp>
      <p:pic>
        <p:nvPicPr>
          <p:cNvPr id="4" name="Picture Placeholder 3">
            <a:extLst>
              <a:ext uri="{FF2B5EF4-FFF2-40B4-BE49-F238E27FC236}">
                <a16:creationId xmlns:a16="http://schemas.microsoft.com/office/drawing/2014/main" id="{2BC7AF13-BC24-B346-8D94-F2C6B0D147AD}"/>
              </a:ext>
            </a:extLst>
          </p:cNvPr>
          <p:cNvPicPr>
            <a:picLocks noGrp="1" noChangeAspect="1"/>
          </p:cNvPicPr>
          <p:nvPr>
            <p:ph type="pic" sz="quarter" idx="13"/>
          </p:nvPr>
        </p:nvPicPr>
        <p:blipFill>
          <a:blip r:embed="rId2"/>
          <a:srcRect l="25402" r="25402"/>
          <a:stretch>
            <a:fillRect/>
          </a:stretch>
        </p:blipFill>
        <p:spPr/>
      </p:pic>
      <p:sp>
        <p:nvSpPr>
          <p:cNvPr id="6" name="Down Arrow 5">
            <a:extLst>
              <a:ext uri="{FF2B5EF4-FFF2-40B4-BE49-F238E27FC236}">
                <a16:creationId xmlns:a16="http://schemas.microsoft.com/office/drawing/2014/main" id="{257E9BA5-E82C-184E-9794-B636618078F2}"/>
              </a:ext>
            </a:extLst>
          </p:cNvPr>
          <p:cNvSpPr/>
          <p:nvPr/>
        </p:nvSpPr>
        <p:spPr>
          <a:xfrm>
            <a:off x="8121650" y="3052763"/>
            <a:ext cx="417513" cy="739775"/>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id-ID">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a:extLst>
              <a:ext uri="{FF2B5EF4-FFF2-40B4-BE49-F238E27FC236}">
                <a16:creationId xmlns:a16="http://schemas.microsoft.com/office/drawing/2014/main" id="{EF6659C9-8C05-8647-ABC0-23EAB2CF8BA4}"/>
              </a:ext>
            </a:extLst>
          </p:cNvPr>
          <p:cNvSpPr>
            <a:spLocks noGrp="1"/>
          </p:cNvSpPr>
          <p:nvPr>
            <p:ph type="title"/>
          </p:nvPr>
        </p:nvSpPr>
        <p:spPr>
          <a:xfrm>
            <a:off x="531813" y="422275"/>
            <a:ext cx="7342187" cy="1216025"/>
          </a:xfrm>
        </p:spPr>
        <p:txBody>
          <a:bodyPr/>
          <a:lstStyle/>
          <a:p>
            <a:pPr eaLnBrk="1" hangingPunct="1"/>
            <a:r>
              <a:rPr lang="id-ID" altLang="en-US">
                <a:solidFill>
                  <a:srgbClr val="FFFF00"/>
                </a:solidFill>
                <a:latin typeface="Arial Black" panose="020B0604020202020204" pitchFamily="34" charset="0"/>
              </a:rPr>
              <a:t>MONITORING SOP?</a:t>
            </a:r>
            <a:endParaRPr lang="en-US" altLang="en-US" b="0">
              <a:solidFill>
                <a:srgbClr val="FFFF00"/>
              </a:solidFill>
              <a:latin typeface="Arial Black" panose="020B0604020202020204" pitchFamily="34" charset="0"/>
            </a:endParaRPr>
          </a:p>
        </p:txBody>
      </p:sp>
      <p:sp>
        <p:nvSpPr>
          <p:cNvPr id="9" name="Text Placeholder 8">
            <a:extLst>
              <a:ext uri="{FF2B5EF4-FFF2-40B4-BE49-F238E27FC236}">
                <a16:creationId xmlns:a16="http://schemas.microsoft.com/office/drawing/2014/main" id="{A3721FE4-7B09-104F-BB47-FF8829640F6D}"/>
              </a:ext>
            </a:extLst>
          </p:cNvPr>
          <p:cNvSpPr>
            <a:spLocks noGrp="1"/>
          </p:cNvSpPr>
          <p:nvPr>
            <p:ph type="body" sz="quarter" idx="13"/>
          </p:nvPr>
        </p:nvSpPr>
        <p:spPr>
          <a:xfrm>
            <a:off x="531813" y="1638300"/>
            <a:ext cx="7342187" cy="609600"/>
          </a:xfrm>
        </p:spPr>
        <p:txBody>
          <a:bodyPr rtlCol="0">
            <a:normAutofit/>
          </a:bodyPr>
          <a:lstStyle/>
          <a:p>
            <a:pPr eaLnBrk="1" fontAlgn="auto" hangingPunct="1">
              <a:spcAft>
                <a:spcPts val="0"/>
              </a:spcAft>
              <a:defRPr/>
            </a:pPr>
            <a:r>
              <a:rPr lang="id-ID" dirty="0"/>
              <a:t>Cara monitoring SOP AP</a:t>
            </a:r>
            <a:endParaRPr dirty="0"/>
          </a:p>
        </p:txBody>
      </p:sp>
      <p:sp>
        <p:nvSpPr>
          <p:cNvPr id="10244" name="Content Placeholder 6">
            <a:extLst>
              <a:ext uri="{FF2B5EF4-FFF2-40B4-BE49-F238E27FC236}">
                <a16:creationId xmlns:a16="http://schemas.microsoft.com/office/drawing/2014/main" id="{FF5E3B83-A1C1-BC44-A8D1-F9C5190DA8CD}"/>
              </a:ext>
            </a:extLst>
          </p:cNvPr>
          <p:cNvSpPr>
            <a:spLocks noGrp="1"/>
          </p:cNvSpPr>
          <p:nvPr>
            <p:ph idx="1"/>
          </p:nvPr>
        </p:nvSpPr>
        <p:spPr>
          <a:xfrm>
            <a:off x="531813" y="2065338"/>
            <a:ext cx="8078787" cy="4291012"/>
          </a:xfrm>
        </p:spPr>
        <p:txBody>
          <a:bodyPr>
            <a:normAutofit fontScale="92500" lnSpcReduction="10000"/>
          </a:bodyPr>
          <a:lstStyle/>
          <a:p>
            <a:pPr eaLnBrk="1" hangingPunct="1">
              <a:defRPr/>
            </a:pPr>
            <a:r>
              <a:rPr lang="id-ID" dirty="0"/>
              <a:t>Observasi Supervisor. Metode ini menggunakan supervisor di setiap unit kerja sebagai observer yang memantau jalannya penerapan SOP AP;</a:t>
            </a:r>
          </a:p>
          <a:p>
            <a:pPr eaLnBrk="1" hangingPunct="1">
              <a:defRPr/>
            </a:pPr>
            <a:r>
              <a:rPr lang="id-ID" dirty="0"/>
              <a:t>Interview dengan pelaksana. Monitoring dilakukan melalui wawancara dengan para pelaksana;</a:t>
            </a:r>
          </a:p>
          <a:p>
            <a:pPr eaLnBrk="1" hangingPunct="1">
              <a:defRPr/>
            </a:pPr>
            <a:r>
              <a:rPr lang="id-ID" dirty="0"/>
              <a:t>Interview dengan pelanggan/anggota masyarakat. Pengumpulan informasi dari pihak luar organisasi, terutama para pelanggan atau masyarakat;</a:t>
            </a:r>
          </a:p>
          <a:p>
            <a:pPr eaLnBrk="1" hangingPunct="1">
              <a:defRPr/>
            </a:pPr>
            <a:r>
              <a:rPr lang="id-ID" dirty="0"/>
              <a:t>Pertemuan dan diskusi kelompok kerja;</a:t>
            </a:r>
          </a:p>
          <a:p>
            <a:pPr eaLnBrk="1" hangingPunct="1">
              <a:defRPr/>
            </a:pPr>
            <a:r>
              <a:rPr lang="id-ID" dirty="0"/>
              <a:t>Pengarahan dalam pelaksanaan. Monitoring juga dapat dilakukan melalui pengarahan-pengarahan dalam pelaksanaan, untuk menjamin agar proses berjalan sesuai dengan prosedur yang telah dibakukan.</a:t>
            </a:r>
          </a:p>
        </p:txBody>
      </p:sp>
      <p:sp>
        <p:nvSpPr>
          <p:cNvPr id="20484" name="Footer Placeholder 10">
            <a:extLst>
              <a:ext uri="{FF2B5EF4-FFF2-40B4-BE49-F238E27FC236}">
                <a16:creationId xmlns:a16="http://schemas.microsoft.com/office/drawing/2014/main" id="{D65628E9-6D4D-204E-AFA8-0E0C8801C0CB}"/>
              </a:ext>
            </a:extLst>
          </p:cNvPr>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a:solidFill>
                  <a:schemeClr val="bg2"/>
                </a:solidFill>
              </a:rPr>
              <a:t>Add a footer</a:t>
            </a:r>
          </a:p>
        </p:txBody>
      </p:sp>
      <p:sp>
        <p:nvSpPr>
          <p:cNvPr id="20485" name="Slide Number Placeholder 11">
            <a:extLst>
              <a:ext uri="{FF2B5EF4-FFF2-40B4-BE49-F238E27FC236}">
                <a16:creationId xmlns:a16="http://schemas.microsoft.com/office/drawing/2014/main" id="{74697BEB-2B57-0743-BFB2-0604E16EAD6F}"/>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08E39D8-FDBB-2D46-AC01-04077678C836}" type="slidenum">
              <a:rPr lang="en-US" altLang="en-US" sz="1200">
                <a:solidFill>
                  <a:schemeClr val="bg2"/>
                </a:solidFill>
              </a:rPr>
              <a:pPr>
                <a:lnSpc>
                  <a:spcPct val="100000"/>
                </a:lnSpc>
                <a:spcBef>
                  <a:spcPct val="0"/>
                </a:spcBef>
                <a:buFontTx/>
                <a:buNone/>
              </a:pPr>
              <a:t>36</a:t>
            </a:fld>
            <a:endParaRPr lang="en-US" altLang="en-US" sz="1200">
              <a:solidFill>
                <a:schemeClr val="bg2"/>
              </a:solidFill>
            </a:endParaRPr>
          </a:p>
        </p:txBody>
      </p:sp>
      <p:pic>
        <p:nvPicPr>
          <p:cNvPr id="4" name="Picture Placeholder 3">
            <a:extLst>
              <a:ext uri="{FF2B5EF4-FFF2-40B4-BE49-F238E27FC236}">
                <a16:creationId xmlns:a16="http://schemas.microsoft.com/office/drawing/2014/main" id="{6750DBFA-EA26-504E-A660-23B998ED92DD}"/>
              </a:ext>
            </a:extLst>
          </p:cNvPr>
          <p:cNvPicPr>
            <a:picLocks noGrp="1" noChangeAspect="1"/>
          </p:cNvPicPr>
          <p:nvPr>
            <p:ph type="pic" sz="quarter" idx="10"/>
          </p:nvPr>
        </p:nvPicPr>
        <p:blipFill>
          <a:blip r:embed="rId2"/>
          <a:srcRect l="25606" r="25606"/>
          <a:stretch>
            <a:fillRect/>
          </a:stretch>
        </p:blipFill>
        <p:spPr>
          <a:xfrm>
            <a:off x="7637928" y="0"/>
            <a:ext cx="4554071" cy="687224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BD11AC84-DBD2-C742-85AA-7ACE12336916}"/>
              </a:ext>
            </a:extLst>
          </p:cNvPr>
          <p:cNvSpPr>
            <a:spLocks noGrp="1"/>
          </p:cNvSpPr>
          <p:nvPr>
            <p:ph type="title"/>
          </p:nvPr>
        </p:nvSpPr>
        <p:spPr>
          <a:xfrm>
            <a:off x="531813" y="1241425"/>
            <a:ext cx="7342187" cy="1216025"/>
          </a:xfrm>
          <a:solidFill>
            <a:srgbClr val="01456F"/>
          </a:solidFill>
        </p:spPr>
        <p:txBody>
          <a:bodyPr/>
          <a:lstStyle/>
          <a:p>
            <a:pPr eaLnBrk="1" hangingPunct="1"/>
            <a:r>
              <a:rPr lang="id-ID" altLang="en-US"/>
              <a:t>MEKANISME MONEV</a:t>
            </a:r>
            <a:endParaRPr lang="en-US" altLang="en-US" b="0"/>
          </a:p>
        </p:txBody>
      </p:sp>
      <p:sp>
        <p:nvSpPr>
          <p:cNvPr id="43" name="Text Placeholder 8">
            <a:extLst>
              <a:ext uri="{FF2B5EF4-FFF2-40B4-BE49-F238E27FC236}">
                <a16:creationId xmlns:a16="http://schemas.microsoft.com/office/drawing/2014/main" id="{A16DEB1B-13E4-2642-8E1A-247C02E768E0}"/>
              </a:ext>
            </a:extLst>
          </p:cNvPr>
          <p:cNvSpPr>
            <a:spLocks noGrp="1"/>
          </p:cNvSpPr>
          <p:nvPr>
            <p:ph type="body" sz="quarter" idx="13"/>
          </p:nvPr>
        </p:nvSpPr>
        <p:spPr>
          <a:xfrm>
            <a:off x="531813" y="2495550"/>
            <a:ext cx="7342187" cy="609600"/>
          </a:xfrm>
        </p:spPr>
        <p:txBody>
          <a:bodyPr rtlCol="0">
            <a:normAutofit/>
          </a:bodyPr>
          <a:lstStyle/>
          <a:p>
            <a:pPr eaLnBrk="1" fontAlgn="auto" hangingPunct="1">
              <a:spcAft>
                <a:spcPts val="0"/>
              </a:spcAft>
              <a:defRPr/>
            </a:pPr>
            <a:r>
              <a:rPr lang="id-ID" dirty="0"/>
              <a:t>WAKTU PELAKSANAAN MONEV</a:t>
            </a:r>
            <a:endParaRPr dirty="0"/>
          </a:p>
        </p:txBody>
      </p:sp>
      <p:sp>
        <p:nvSpPr>
          <p:cNvPr id="21507" name="Content Placeholder 6">
            <a:extLst>
              <a:ext uri="{FF2B5EF4-FFF2-40B4-BE49-F238E27FC236}">
                <a16:creationId xmlns:a16="http://schemas.microsoft.com/office/drawing/2014/main" id="{FDD0B6DB-84D6-C840-B485-52651F121BD7}"/>
              </a:ext>
            </a:extLst>
          </p:cNvPr>
          <p:cNvSpPr>
            <a:spLocks noGrp="1"/>
          </p:cNvSpPr>
          <p:nvPr>
            <p:ph idx="1"/>
          </p:nvPr>
        </p:nvSpPr>
        <p:spPr>
          <a:xfrm>
            <a:off x="531813" y="3128963"/>
            <a:ext cx="7481887" cy="2959100"/>
          </a:xfrm>
        </p:spPr>
        <p:txBody>
          <a:bodyPr/>
          <a:lstStyle/>
          <a:p>
            <a:pPr eaLnBrk="1" hangingPunct="1"/>
            <a:r>
              <a:rPr lang="id-ID" altLang="en-US"/>
              <a:t>PELAKSANAAN MONEV DILAKSANAKAN SETIAP 6 BULAN SEKALI</a:t>
            </a:r>
          </a:p>
          <a:p>
            <a:pPr eaLnBrk="1" hangingPunct="1"/>
            <a:r>
              <a:rPr lang="id-ID" altLang="en-US"/>
              <a:t>TIM BISA INTERNAL ATAU EKSTERNAL</a:t>
            </a:r>
          </a:p>
          <a:p>
            <a:pPr eaLnBrk="1" hangingPunct="1"/>
            <a:r>
              <a:rPr lang="id-ID" altLang="en-US"/>
              <a:t>MENGGUNAKAN INSTRUMEN</a:t>
            </a:r>
          </a:p>
        </p:txBody>
      </p:sp>
      <p:sp>
        <p:nvSpPr>
          <p:cNvPr id="21508" name="Footer Placeholder 34">
            <a:extLst>
              <a:ext uri="{FF2B5EF4-FFF2-40B4-BE49-F238E27FC236}">
                <a16:creationId xmlns:a16="http://schemas.microsoft.com/office/drawing/2014/main" id="{1FA673D1-3EA2-AE46-8466-AA02B8A4993D}"/>
              </a:ext>
            </a:extLst>
          </p:cNvPr>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a:solidFill>
                  <a:schemeClr val="bg2"/>
                </a:solidFill>
              </a:rPr>
              <a:t>Add a footer</a:t>
            </a:r>
          </a:p>
        </p:txBody>
      </p:sp>
      <p:sp>
        <p:nvSpPr>
          <p:cNvPr id="21509" name="Slide Number Placeholder 9">
            <a:extLst>
              <a:ext uri="{FF2B5EF4-FFF2-40B4-BE49-F238E27FC236}">
                <a16:creationId xmlns:a16="http://schemas.microsoft.com/office/drawing/2014/main" id="{F5614295-0240-3E4F-8186-795FA512C60E}"/>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41AE8DD-8AD4-5D44-B21D-5EED6270836C}" type="slidenum">
              <a:rPr lang="en-US" altLang="en-US" sz="1200">
                <a:solidFill>
                  <a:schemeClr val="bg2"/>
                </a:solidFill>
              </a:rPr>
              <a:pPr>
                <a:lnSpc>
                  <a:spcPct val="100000"/>
                </a:lnSpc>
                <a:spcBef>
                  <a:spcPct val="0"/>
                </a:spcBef>
                <a:buFontTx/>
                <a:buNone/>
              </a:pPr>
              <a:t>37</a:t>
            </a:fld>
            <a:endParaRPr lang="en-US" altLang="en-US" sz="1200">
              <a:solidFill>
                <a:schemeClr val="bg2"/>
              </a:solidFill>
            </a:endParaRPr>
          </a:p>
        </p:txBody>
      </p:sp>
      <p:sp>
        <p:nvSpPr>
          <p:cNvPr id="11" name="Rectangle 10">
            <a:extLst>
              <a:ext uri="{FF2B5EF4-FFF2-40B4-BE49-F238E27FC236}">
                <a16:creationId xmlns:a16="http://schemas.microsoft.com/office/drawing/2014/main" id="{9FCE9732-F9A7-6F47-B413-A116307E7337}"/>
              </a:ext>
            </a:extLst>
          </p:cNvPr>
          <p:cNvSpPr/>
          <p:nvPr/>
        </p:nvSpPr>
        <p:spPr>
          <a:xfrm>
            <a:off x="10933113" y="209550"/>
            <a:ext cx="1047750" cy="557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pic>
        <p:nvPicPr>
          <p:cNvPr id="4" name="Picture Placeholder 3">
            <a:extLst>
              <a:ext uri="{FF2B5EF4-FFF2-40B4-BE49-F238E27FC236}">
                <a16:creationId xmlns:a16="http://schemas.microsoft.com/office/drawing/2014/main" id="{1CEB1A47-3C69-614D-850D-FEB3613844E2}"/>
              </a:ext>
            </a:extLst>
          </p:cNvPr>
          <p:cNvPicPr>
            <a:picLocks noGrp="1" noChangeAspect="1"/>
          </p:cNvPicPr>
          <p:nvPr>
            <p:ph type="pic" sz="quarter" idx="14"/>
          </p:nvPr>
        </p:nvPicPr>
        <p:blipFill>
          <a:blip r:embed="rId2"/>
          <a:srcRect l="13055" r="13055"/>
          <a:stretch>
            <a:fillRect/>
          </a:stretch>
        </p:blip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a:extLst>
              <a:ext uri="{FF2B5EF4-FFF2-40B4-BE49-F238E27FC236}">
                <a16:creationId xmlns:a16="http://schemas.microsoft.com/office/drawing/2014/main" id="{3CB1A5E2-AC67-6F4A-AE3E-10B7D8036B10}"/>
              </a:ext>
            </a:extLst>
          </p:cNvPr>
          <p:cNvSpPr>
            <a:spLocks noGrp="1"/>
          </p:cNvSpPr>
          <p:nvPr>
            <p:ph type="title"/>
          </p:nvPr>
        </p:nvSpPr>
        <p:spPr>
          <a:xfrm>
            <a:off x="2387600" y="231775"/>
            <a:ext cx="7342188" cy="1216025"/>
          </a:xfrm>
        </p:spPr>
        <p:txBody>
          <a:bodyPr/>
          <a:lstStyle/>
          <a:p>
            <a:pPr eaLnBrk="1" hangingPunct="1"/>
            <a:r>
              <a:rPr lang="id-ID" altLang="en-US">
                <a:solidFill>
                  <a:srgbClr val="FFFF00"/>
                </a:solidFill>
              </a:rPr>
              <a:t>FORM MONITORING</a:t>
            </a:r>
          </a:p>
        </p:txBody>
      </p:sp>
      <p:graphicFrame>
        <p:nvGraphicFramePr>
          <p:cNvPr id="22530" name="Object 7">
            <a:extLst>
              <a:ext uri="{FF2B5EF4-FFF2-40B4-BE49-F238E27FC236}">
                <a16:creationId xmlns:a16="http://schemas.microsoft.com/office/drawing/2014/main" id="{0F9FAE50-7419-1E40-B55C-EEF5E543E39A}"/>
              </a:ext>
            </a:extLst>
          </p:cNvPr>
          <p:cNvGraphicFramePr>
            <a:graphicFrameLocks noChangeAspect="1"/>
          </p:cNvGraphicFramePr>
          <p:nvPr/>
        </p:nvGraphicFramePr>
        <p:xfrm>
          <a:off x="-496888" y="1514475"/>
          <a:ext cx="11147426" cy="4832350"/>
        </p:xfrm>
        <a:graphic>
          <a:graphicData uri="http://schemas.openxmlformats.org/presentationml/2006/ole">
            <mc:AlternateContent xmlns:mc="http://schemas.openxmlformats.org/markup-compatibility/2006">
              <mc:Choice xmlns:v="urn:schemas-microsoft-com:vml" Requires="v">
                <p:oleObj name="Document" r:id="rId2" imgW="5715000" imgH="3390900" progId="Word.Document.12">
                  <p:embed/>
                </p:oleObj>
              </mc:Choice>
              <mc:Fallback>
                <p:oleObj name="Document" r:id="rId2" imgW="5715000" imgH="3390900" progId="Word.Document.12">
                  <p:embed/>
                  <p:pic>
                    <p:nvPicPr>
                      <p:cNvPr id="22530" name="Object 7">
                        <a:extLst>
                          <a:ext uri="{FF2B5EF4-FFF2-40B4-BE49-F238E27FC236}">
                            <a16:creationId xmlns:a16="http://schemas.microsoft.com/office/drawing/2014/main" id="{0F9FAE50-7419-1E40-B55C-EEF5E543E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8" y="1514475"/>
                        <a:ext cx="11147426"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215FD-DF9B-4245-8D70-5391E2E3B613}"/>
              </a:ext>
            </a:extLst>
          </p:cNvPr>
          <p:cNvSpPr>
            <a:spLocks noGrp="1"/>
          </p:cNvSpPr>
          <p:nvPr>
            <p:ph idx="1"/>
          </p:nvPr>
        </p:nvSpPr>
        <p:spPr>
          <a:xfrm>
            <a:off x="531813" y="1017588"/>
            <a:ext cx="11072812" cy="5100637"/>
          </a:xfrm>
        </p:spPr>
        <p:txBody>
          <a:bodyPr>
            <a:noAutofit/>
          </a:bodyPr>
          <a:lstStyle/>
          <a:p>
            <a:pPr eaLnBrk="1" hangingPunct="1">
              <a:defRPr/>
            </a:pPr>
            <a:r>
              <a:rPr lang="id-ID" sz="1800" b="1" dirty="0"/>
              <a:t>Kolom 1	Diisi dengan nomor urut</a:t>
            </a:r>
          </a:p>
          <a:p>
            <a:pPr eaLnBrk="1" hangingPunct="1">
              <a:defRPr/>
            </a:pPr>
            <a:r>
              <a:rPr lang="id-ID" sz="1800" b="1" dirty="0"/>
              <a:t>Kolom 2	Diisi SOP AP yang dimonitor proses penerapannya</a:t>
            </a:r>
          </a:p>
          <a:p>
            <a:pPr eaLnBrk="1" hangingPunct="1">
              <a:defRPr/>
            </a:pPr>
            <a:r>
              <a:rPr lang="id-ID" sz="1800" b="1" dirty="0"/>
              <a:t>Kolom 3	Jika ternyata hasil penilaian berjalan dengan baik, maka diberikan tanda “x” pada kotak yang tersedia dengan label “Berjalan dengan baik”. Jika ternyata hasil penilaian menunjukkan bahwa penerapan SOP AP tidak dapat berjalan dengan baik, maka diberikan tanda “x” pada kotak dengan label “Tidak berjalan dengan baik</a:t>
            </a:r>
          </a:p>
          <a:p>
            <a:pPr eaLnBrk="1" hangingPunct="1">
              <a:defRPr/>
            </a:pPr>
            <a:r>
              <a:rPr lang="id-ID" sz="1800" b="1" dirty="0"/>
              <a:t>Kolom 4	Diisi dengan catatan hasil penilaian, terutama untuk hasil penilaian “Tidak berjalan dengan baik”. Catatan antara lain adalah: alasan mengapa prosedur tidak dapat berjalan dengan baik, hal-hal mana yang dianggap tidak berjalan dengan baik, apa kemungkinan penyebab”</a:t>
            </a:r>
          </a:p>
          <a:p>
            <a:pPr eaLnBrk="1" hangingPunct="1">
              <a:defRPr/>
            </a:pPr>
            <a:r>
              <a:rPr lang="id-ID" sz="1800" b="1" dirty="0"/>
              <a:t>Kolom 5	Diisi dengan tindakan-tindakan yang harus diambil agar SOP AP dapat diterapkan dengan baik, misalnya: perlu adanya penyempurnaan, pelatihan bagi pelaksana, perbaikan sarana yang tidak memadai, dan sebagainya</a:t>
            </a:r>
          </a:p>
          <a:p>
            <a:pPr eaLnBrk="1" hangingPunct="1">
              <a:defRPr/>
            </a:pPr>
            <a:r>
              <a:rPr lang="id-ID" sz="1800" b="1" dirty="0"/>
              <a:t>Kolom 6	Diisi dengan paraf petugas yang melakukan penilaian</a:t>
            </a:r>
          </a:p>
          <a:p>
            <a:pPr marL="0" indent="0" eaLnBrk="1" hangingPunct="1">
              <a:buFont typeface="Arial" panose="020B0604020202020204" pitchFamily="34" charset="0"/>
              <a:buNone/>
              <a:defRPr/>
            </a:pPr>
            <a:endParaRPr lang="id-ID" sz="1800" b="1" dirty="0"/>
          </a:p>
          <a:p>
            <a:pPr eaLnBrk="1" hangingPunct="1">
              <a:defRPr/>
            </a:pPr>
            <a:endParaRPr lang="id-ID" sz="1800" b="1" dirty="0"/>
          </a:p>
        </p:txBody>
      </p:sp>
      <p:sp>
        <p:nvSpPr>
          <p:cNvPr id="4" name="Text Placeholder 3">
            <a:extLst>
              <a:ext uri="{FF2B5EF4-FFF2-40B4-BE49-F238E27FC236}">
                <a16:creationId xmlns:a16="http://schemas.microsoft.com/office/drawing/2014/main" id="{8ED44D2D-7C6F-C74A-BD19-DCD06478B2C9}"/>
              </a:ext>
            </a:extLst>
          </p:cNvPr>
          <p:cNvSpPr>
            <a:spLocks noGrp="1"/>
          </p:cNvSpPr>
          <p:nvPr>
            <p:ph type="body" sz="quarter" idx="13"/>
          </p:nvPr>
        </p:nvSpPr>
        <p:spPr>
          <a:xfrm>
            <a:off x="531813" y="223838"/>
            <a:ext cx="7342187" cy="608012"/>
          </a:xfrm>
        </p:spPr>
        <p:txBody>
          <a:bodyPr/>
          <a:lstStyle/>
          <a:p>
            <a:pPr algn="ctr" eaLnBrk="1" hangingPunct="1">
              <a:defRPr/>
            </a:pPr>
            <a:r>
              <a:rPr lang="id-ID" sz="3200" b="1" dirty="0">
                <a:solidFill>
                  <a:srgbClr val="FFFF00"/>
                </a:solidFill>
              </a:rPr>
              <a:t>CARA ISI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183880" cy="1051560"/>
          </a:xfrm>
        </p:spPr>
        <p:txBody>
          <a:bodyPr>
            <a:normAutofit/>
          </a:bodyPr>
          <a:lstStyle/>
          <a:p>
            <a:r>
              <a:rPr lang="en-US" dirty="0" err="1"/>
              <a:t>Apa</a:t>
            </a:r>
            <a:r>
              <a:rPr lang="en-US" dirty="0"/>
              <a:t> </a:t>
            </a:r>
            <a:r>
              <a:rPr lang="en-US" dirty="0" err="1"/>
              <a:t>itu</a:t>
            </a:r>
            <a:r>
              <a:rPr lang="en-US" dirty="0"/>
              <a:t> </a:t>
            </a:r>
            <a:r>
              <a:rPr lang="en-US" dirty="0" err="1"/>
              <a:t>Standar</a:t>
            </a:r>
            <a:r>
              <a:rPr lang="en-US" dirty="0"/>
              <a:t> </a:t>
            </a:r>
            <a:r>
              <a:rPr lang="en-US" dirty="0" err="1"/>
              <a:t>Operasional</a:t>
            </a:r>
            <a:r>
              <a:rPr lang="en-US" dirty="0"/>
              <a:t> </a:t>
            </a:r>
            <a:r>
              <a:rPr lang="en-US" dirty="0" err="1"/>
              <a:t>Prosedur</a:t>
            </a:r>
            <a:r>
              <a:rPr lang="en-US" dirty="0"/>
              <a:t> (SOP) ?</a:t>
            </a:r>
          </a:p>
        </p:txBody>
      </p:sp>
      <p:sp>
        <p:nvSpPr>
          <p:cNvPr id="3" name="Content Placeholder 2"/>
          <p:cNvSpPr>
            <a:spLocks noGrp="1"/>
          </p:cNvSpPr>
          <p:nvPr>
            <p:ph idx="1"/>
          </p:nvPr>
        </p:nvSpPr>
        <p:spPr>
          <a:xfrm>
            <a:off x="365759" y="1828800"/>
            <a:ext cx="11197883" cy="4035552"/>
          </a:xfrm>
        </p:spPr>
        <p:txBody>
          <a:bodyPr>
            <a:normAutofit/>
          </a:bodyPr>
          <a:lstStyle/>
          <a:p>
            <a:r>
              <a:rPr lang="en-US" sz="2400" dirty="0">
                <a:latin typeface="Book Antiqua" pitchFamily="18" charset="0"/>
              </a:rPr>
              <a:t>SOP </a:t>
            </a:r>
            <a:r>
              <a:rPr lang="en-US" sz="2400" dirty="0" err="1">
                <a:latin typeface="Book Antiqua" pitchFamily="18" charset="0"/>
              </a:rPr>
              <a:t>adalah</a:t>
            </a:r>
            <a:r>
              <a:rPr lang="en-US" sz="2400" dirty="0">
                <a:latin typeface="Book Antiqua" pitchFamily="18" charset="0"/>
              </a:rPr>
              <a:t> </a:t>
            </a:r>
            <a:r>
              <a:rPr lang="en-US" sz="2400" dirty="0" err="1">
                <a:latin typeface="Book Antiqua" pitchFamily="18" charset="0"/>
              </a:rPr>
              <a:t>penetapan</a:t>
            </a:r>
            <a:r>
              <a:rPr lang="en-US" sz="2400" dirty="0">
                <a:latin typeface="Book Antiqua" pitchFamily="18" charset="0"/>
              </a:rPr>
              <a:t> </a:t>
            </a:r>
            <a:r>
              <a:rPr lang="en-US" sz="2400" dirty="0" err="1">
                <a:latin typeface="Book Antiqua" pitchFamily="18" charset="0"/>
              </a:rPr>
              <a:t>tertulis</a:t>
            </a:r>
            <a:r>
              <a:rPr lang="en-US" sz="2400" dirty="0">
                <a:latin typeface="Book Antiqua" pitchFamily="18" charset="0"/>
              </a:rPr>
              <a:t> </a:t>
            </a:r>
            <a:r>
              <a:rPr lang="en-US" sz="2400" dirty="0" err="1">
                <a:latin typeface="Book Antiqua" pitchFamily="18" charset="0"/>
              </a:rPr>
              <a:t>mengenai</a:t>
            </a:r>
            <a:r>
              <a:rPr lang="en-US" sz="2400" dirty="0">
                <a:latin typeface="Book Antiqua" pitchFamily="18" charset="0"/>
              </a:rPr>
              <a:t> </a:t>
            </a:r>
            <a:r>
              <a:rPr lang="en-US" sz="2400" dirty="0" err="1">
                <a:latin typeface="Book Antiqua" pitchFamily="18" charset="0"/>
              </a:rPr>
              <a:t>aktivitas-aktivitas</a:t>
            </a:r>
            <a:r>
              <a:rPr lang="en-US" sz="2400" dirty="0">
                <a:latin typeface="Book Antiqua" pitchFamily="18" charset="0"/>
              </a:rPr>
              <a:t> </a:t>
            </a:r>
            <a:r>
              <a:rPr lang="en-US" sz="2400" dirty="0" err="1">
                <a:latin typeface="Book Antiqua" pitchFamily="18" charset="0"/>
              </a:rPr>
              <a:t>baku</a:t>
            </a:r>
            <a:r>
              <a:rPr lang="en-US" sz="2400" dirty="0">
                <a:latin typeface="Book Antiqua" pitchFamily="18" charset="0"/>
              </a:rPr>
              <a:t> yang </a:t>
            </a:r>
            <a:r>
              <a:rPr lang="en-US" sz="2400" dirty="0" err="1">
                <a:latin typeface="Book Antiqua" pitchFamily="18" charset="0"/>
              </a:rPr>
              <a:t>harus</a:t>
            </a:r>
            <a:r>
              <a:rPr lang="en-US" sz="2400" dirty="0">
                <a:latin typeface="Book Antiqua" pitchFamily="18" charset="0"/>
              </a:rPr>
              <a:t> </a:t>
            </a:r>
            <a:r>
              <a:rPr lang="en-US" sz="2400" dirty="0" err="1">
                <a:latin typeface="Book Antiqua" pitchFamily="18" charset="0"/>
              </a:rPr>
              <a:t>dilakukan</a:t>
            </a:r>
            <a:r>
              <a:rPr lang="en-US" sz="2400" dirty="0">
                <a:latin typeface="Book Antiqua" pitchFamily="18" charset="0"/>
              </a:rPr>
              <a:t> </a:t>
            </a:r>
            <a:r>
              <a:rPr lang="en-US" sz="2400" dirty="0" err="1">
                <a:latin typeface="Book Antiqua" pitchFamily="18" charset="0"/>
              </a:rPr>
              <a:t>dalam</a:t>
            </a:r>
            <a:r>
              <a:rPr lang="en-US" sz="2400" dirty="0">
                <a:latin typeface="Book Antiqua" pitchFamily="18" charset="0"/>
              </a:rPr>
              <a:t> </a:t>
            </a:r>
            <a:r>
              <a:rPr lang="en-US" sz="2400" dirty="0" err="1">
                <a:latin typeface="Book Antiqua" pitchFamily="18" charset="0"/>
              </a:rPr>
              <a:t>proses</a:t>
            </a:r>
            <a:r>
              <a:rPr lang="en-US" sz="2400" dirty="0">
                <a:latin typeface="Book Antiqua" pitchFamily="18" charset="0"/>
              </a:rPr>
              <a:t> </a:t>
            </a:r>
            <a:r>
              <a:rPr lang="en-US" sz="2400" dirty="0" err="1">
                <a:latin typeface="Book Antiqua" pitchFamily="18" charset="0"/>
              </a:rPr>
              <a:t>penyelenggaraan</a:t>
            </a:r>
            <a:r>
              <a:rPr lang="en-US" sz="2400" dirty="0">
                <a:latin typeface="Book Antiqua" pitchFamily="18" charset="0"/>
              </a:rPr>
              <a:t> </a:t>
            </a:r>
            <a:r>
              <a:rPr lang="en-US" sz="2400" dirty="0" err="1">
                <a:latin typeface="Book Antiqua" pitchFamily="18" charset="0"/>
              </a:rPr>
              <a:t>administrasi</a:t>
            </a:r>
            <a:r>
              <a:rPr lang="en-US" sz="2400" dirty="0">
                <a:latin typeface="Book Antiqua" pitchFamily="18" charset="0"/>
              </a:rPr>
              <a:t> </a:t>
            </a:r>
            <a:r>
              <a:rPr lang="en-US" sz="2400" dirty="0" err="1">
                <a:latin typeface="Book Antiqua" pitchFamily="18" charset="0"/>
              </a:rPr>
              <a:t>pemerintahan</a:t>
            </a:r>
            <a:r>
              <a:rPr lang="en-US" sz="2400" dirty="0">
                <a:latin typeface="Book Antiqua" pitchFamily="18" charset="0"/>
              </a:rPr>
              <a:t>, </a:t>
            </a:r>
            <a:r>
              <a:rPr lang="en-US" sz="2400" dirty="0" err="1">
                <a:latin typeface="Book Antiqua" pitchFamily="18" charset="0"/>
              </a:rPr>
              <a:t>bagaimana</a:t>
            </a:r>
            <a:r>
              <a:rPr lang="en-US" sz="2400" dirty="0">
                <a:latin typeface="Book Antiqua" pitchFamily="18" charset="0"/>
              </a:rPr>
              <a:t> </a:t>
            </a:r>
            <a:r>
              <a:rPr lang="en-US" sz="2400" dirty="0" err="1">
                <a:latin typeface="Book Antiqua" pitchFamily="18" charset="0"/>
              </a:rPr>
              <a:t>dan</a:t>
            </a:r>
            <a:r>
              <a:rPr lang="en-US" sz="2400" dirty="0">
                <a:latin typeface="Book Antiqua" pitchFamily="18" charset="0"/>
              </a:rPr>
              <a:t> </a:t>
            </a:r>
            <a:r>
              <a:rPr lang="en-US" sz="2400" dirty="0" err="1">
                <a:latin typeface="Book Antiqua" pitchFamily="18" charset="0"/>
              </a:rPr>
              <a:t>kapan</a:t>
            </a:r>
            <a:r>
              <a:rPr lang="en-US" sz="2400" dirty="0">
                <a:latin typeface="Book Antiqua" pitchFamily="18" charset="0"/>
              </a:rPr>
              <a:t> </a:t>
            </a:r>
            <a:r>
              <a:rPr lang="en-US" sz="2400" dirty="0" err="1">
                <a:latin typeface="Book Antiqua" pitchFamily="18" charset="0"/>
              </a:rPr>
              <a:t>melakukannya</a:t>
            </a:r>
            <a:r>
              <a:rPr lang="en-US" sz="2400" dirty="0">
                <a:latin typeface="Book Antiqua" pitchFamily="18" charset="0"/>
              </a:rPr>
              <a:t>, </a:t>
            </a:r>
            <a:r>
              <a:rPr lang="en-US" sz="2400" dirty="0" err="1">
                <a:latin typeface="Book Antiqua" pitchFamily="18" charset="0"/>
              </a:rPr>
              <a:t>dimana</a:t>
            </a:r>
            <a:r>
              <a:rPr lang="en-US" sz="2400" dirty="0">
                <a:latin typeface="Book Antiqua" pitchFamily="18" charset="0"/>
              </a:rPr>
              <a:t> </a:t>
            </a:r>
            <a:r>
              <a:rPr lang="en-US" sz="2400" dirty="0" err="1">
                <a:latin typeface="Book Antiqua" pitchFamily="18" charset="0"/>
              </a:rPr>
              <a:t>dan</a:t>
            </a:r>
            <a:r>
              <a:rPr lang="en-US" sz="2400" dirty="0">
                <a:latin typeface="Book Antiqua" pitchFamily="18" charset="0"/>
              </a:rPr>
              <a:t> </a:t>
            </a:r>
            <a:r>
              <a:rPr lang="en-US" sz="2400" dirty="0" err="1">
                <a:latin typeface="Book Antiqua" pitchFamily="18" charset="0"/>
              </a:rPr>
              <a:t>oleh</a:t>
            </a:r>
            <a:r>
              <a:rPr lang="en-US" sz="2400" dirty="0">
                <a:latin typeface="Book Antiqua" pitchFamily="18" charset="0"/>
              </a:rPr>
              <a:t> </a:t>
            </a:r>
            <a:r>
              <a:rPr lang="en-US" sz="2400" dirty="0" err="1">
                <a:latin typeface="Book Antiqua" pitchFamily="18" charset="0"/>
              </a:rPr>
              <a:t>siapa</a:t>
            </a:r>
            <a:r>
              <a:rPr lang="en-US" sz="2400" dirty="0">
                <a:latin typeface="Book Antiqua" pitchFamily="18" charset="0"/>
              </a:rPr>
              <a:t> </a:t>
            </a:r>
            <a:r>
              <a:rPr lang="en-US" sz="2400" dirty="0" err="1">
                <a:latin typeface="Book Antiqua" pitchFamily="18" charset="0"/>
              </a:rPr>
              <a:t>aktivitas</a:t>
            </a:r>
            <a:r>
              <a:rPr lang="en-US" sz="2400" dirty="0">
                <a:latin typeface="Book Antiqua" pitchFamily="18" charset="0"/>
              </a:rPr>
              <a:t> </a:t>
            </a:r>
            <a:r>
              <a:rPr lang="en-US" sz="2400" dirty="0" err="1">
                <a:latin typeface="Book Antiqua" pitchFamily="18" charset="0"/>
              </a:rPr>
              <a:t>dilakukan</a:t>
            </a:r>
            <a:r>
              <a:rPr lang="en-US" sz="2400" dirty="0">
                <a:latin typeface="Book Antiqua" pitchFamily="18" charset="0"/>
              </a:rPr>
              <a:t>.</a:t>
            </a:r>
          </a:p>
          <a:p>
            <a:r>
              <a:rPr lang="en-US" sz="2400" dirty="0" err="1">
                <a:latin typeface="Book Antiqua" pitchFamily="18" charset="0"/>
              </a:rPr>
              <a:t>Penetapan</a:t>
            </a:r>
            <a:r>
              <a:rPr lang="en-US" sz="2400" dirty="0">
                <a:latin typeface="Book Antiqua" pitchFamily="18" charset="0"/>
              </a:rPr>
              <a:t> </a:t>
            </a:r>
            <a:r>
              <a:rPr lang="en-US" sz="2400" dirty="0" err="1">
                <a:latin typeface="Book Antiqua" pitchFamily="18" charset="0"/>
              </a:rPr>
              <a:t>oleh</a:t>
            </a:r>
            <a:r>
              <a:rPr lang="en-US" sz="2400" dirty="0">
                <a:latin typeface="Book Antiqua" pitchFamily="18" charset="0"/>
              </a:rPr>
              <a:t> : </a:t>
            </a:r>
            <a:br>
              <a:rPr lang="en-US" sz="2400" dirty="0">
                <a:latin typeface="Book Antiqua" pitchFamily="18" charset="0"/>
              </a:rPr>
            </a:br>
            <a:r>
              <a:rPr lang="en-US" sz="2400" dirty="0" err="1">
                <a:latin typeface="Book Antiqua" pitchFamily="18" charset="0"/>
              </a:rPr>
              <a:t>Penyelenggara</a:t>
            </a:r>
            <a:r>
              <a:rPr lang="en-US" sz="2400" dirty="0">
                <a:latin typeface="Book Antiqua" pitchFamily="18" charset="0"/>
              </a:rPr>
              <a:t>/</a:t>
            </a:r>
            <a:r>
              <a:rPr lang="en-US" sz="2400" dirty="0" err="1">
                <a:latin typeface="Book Antiqua" pitchFamily="18" charset="0"/>
              </a:rPr>
              <a:t>pelaksana</a:t>
            </a:r>
            <a:r>
              <a:rPr lang="en-US" sz="2400" dirty="0">
                <a:latin typeface="Book Antiqua" pitchFamily="18" charset="0"/>
              </a:rPr>
              <a:t> </a:t>
            </a:r>
            <a:r>
              <a:rPr lang="en-US" sz="2400" dirty="0" err="1">
                <a:latin typeface="Book Antiqua" pitchFamily="18" charset="0"/>
              </a:rPr>
              <a:t>melalui</a:t>
            </a:r>
            <a:r>
              <a:rPr lang="en-US" sz="2400" dirty="0">
                <a:latin typeface="Book Antiqua" pitchFamily="18" charset="0"/>
              </a:rPr>
              <a:t> </a:t>
            </a:r>
            <a:r>
              <a:rPr lang="en-US" sz="2400" dirty="0" err="1">
                <a:latin typeface="Book Antiqua" pitchFamily="18" charset="0"/>
              </a:rPr>
              <a:t>kesepakatan</a:t>
            </a:r>
            <a:r>
              <a:rPr lang="en-US" sz="2400" dirty="0">
                <a:latin typeface="Book Antiqua" pitchFamily="18" charset="0"/>
              </a:rPr>
              <a:t> </a:t>
            </a:r>
            <a:r>
              <a:rPr lang="en-US" sz="2400" dirty="0" err="1">
                <a:latin typeface="Book Antiqua" pitchFamily="18" charset="0"/>
              </a:rPr>
              <a:t>bersama</a:t>
            </a:r>
            <a:endParaRPr lang="en-US" sz="2400" dirty="0">
              <a:latin typeface="Book Antiqua" pitchFamily="18" charset="0"/>
            </a:endParaRPr>
          </a:p>
        </p:txBody>
      </p:sp>
      <p:pic>
        <p:nvPicPr>
          <p:cNvPr id="4" name="Picture 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10606669" y="5716407"/>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a:extLst>
              <a:ext uri="{FF2B5EF4-FFF2-40B4-BE49-F238E27FC236}">
                <a16:creationId xmlns:a16="http://schemas.microsoft.com/office/drawing/2014/main" id="{2A5327F8-DD1E-D947-A8D7-71EE1EEEF9FE}"/>
              </a:ext>
            </a:extLst>
          </p:cNvPr>
          <p:cNvSpPr>
            <a:spLocks noGrp="1"/>
          </p:cNvSpPr>
          <p:nvPr>
            <p:ph idx="1"/>
          </p:nvPr>
        </p:nvSpPr>
        <p:spPr>
          <a:xfrm>
            <a:off x="531813" y="3128963"/>
            <a:ext cx="7818437" cy="2959100"/>
          </a:xfrm>
        </p:spPr>
        <p:txBody>
          <a:bodyPr/>
          <a:lstStyle/>
          <a:p>
            <a:pPr eaLnBrk="1" hangingPunct="1"/>
            <a:r>
              <a:rPr lang="id-ID" altLang="en-US"/>
              <a:t>DILAKUKAN SATU TAHUN SEKALI</a:t>
            </a:r>
          </a:p>
          <a:p>
            <a:pPr eaLnBrk="1" hangingPunct="1"/>
            <a:r>
              <a:rPr lang="id-ID" altLang="en-US"/>
              <a:t>OLEH TIM EVALUATOR</a:t>
            </a:r>
          </a:p>
          <a:p>
            <a:pPr eaLnBrk="1" hangingPunct="1"/>
            <a:r>
              <a:rPr lang="id-ID" altLang="en-US"/>
              <a:t>Tujuannya adalah untuk melihat kembali tingkat keakuratan dan ketepatan SOP AP yang sudah disusun dengan proses penyelenggaraan tugas dan fungsi organisasi sehingga organisasi dapat berjalan secara efisien dan efektif.</a:t>
            </a:r>
          </a:p>
          <a:p>
            <a:pPr eaLnBrk="1" hangingPunct="1"/>
            <a:endParaRPr lang="id-ID" altLang="en-US"/>
          </a:p>
        </p:txBody>
      </p:sp>
      <p:sp>
        <p:nvSpPr>
          <p:cNvPr id="24578" name="Title 4">
            <a:extLst>
              <a:ext uri="{FF2B5EF4-FFF2-40B4-BE49-F238E27FC236}">
                <a16:creationId xmlns:a16="http://schemas.microsoft.com/office/drawing/2014/main" id="{1815952A-3FB3-1C4E-AE5A-824D3D03A504}"/>
              </a:ext>
            </a:extLst>
          </p:cNvPr>
          <p:cNvSpPr>
            <a:spLocks noGrp="1"/>
          </p:cNvSpPr>
          <p:nvPr>
            <p:ph type="title"/>
          </p:nvPr>
        </p:nvSpPr>
        <p:spPr>
          <a:xfrm>
            <a:off x="211773" y="2098675"/>
            <a:ext cx="7342187" cy="1216025"/>
          </a:xfrm>
        </p:spPr>
        <p:txBody>
          <a:bodyPr/>
          <a:lstStyle/>
          <a:p>
            <a:pPr eaLnBrk="1" hangingPunct="1"/>
            <a:r>
              <a:rPr lang="id-ID" altLang="en-US" dirty="0"/>
              <a:t>EVALUASI SOP AP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a:extLst>
              <a:ext uri="{FF2B5EF4-FFF2-40B4-BE49-F238E27FC236}">
                <a16:creationId xmlns:a16="http://schemas.microsoft.com/office/drawing/2014/main" id="{B3D411C2-8B6A-694B-A305-3334F4441B43}"/>
              </a:ext>
            </a:extLst>
          </p:cNvPr>
          <p:cNvSpPr>
            <a:spLocks noGrp="1"/>
          </p:cNvSpPr>
          <p:nvPr>
            <p:ph type="title"/>
          </p:nvPr>
        </p:nvSpPr>
        <p:spPr>
          <a:xfrm>
            <a:off x="531813" y="219075"/>
            <a:ext cx="7342187" cy="1216025"/>
          </a:xfrm>
        </p:spPr>
        <p:txBody>
          <a:bodyPr/>
          <a:lstStyle/>
          <a:p>
            <a:pPr algn="ctr" eaLnBrk="1" hangingPunct="1"/>
            <a:r>
              <a:rPr lang="id-ID" altLang="en-US">
                <a:solidFill>
                  <a:srgbClr val="FFFF00"/>
                </a:solidFill>
              </a:rPr>
              <a:t>EVALUASI SOP</a:t>
            </a:r>
          </a:p>
        </p:txBody>
      </p:sp>
      <p:pic>
        <p:nvPicPr>
          <p:cNvPr id="25602" name="Picture 5">
            <a:extLst>
              <a:ext uri="{FF2B5EF4-FFF2-40B4-BE49-F238E27FC236}">
                <a16:creationId xmlns:a16="http://schemas.microsoft.com/office/drawing/2014/main" id="{B01B3D1D-5041-CF41-B881-09D9D425C4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788" y="1250950"/>
            <a:ext cx="10434637"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2BAEE051-B7B0-8D4E-A1D0-6628D7D6A374}"/>
              </a:ext>
            </a:extLst>
          </p:cNvPr>
          <p:cNvSpPr>
            <a:spLocks noGrp="1"/>
          </p:cNvSpPr>
          <p:nvPr>
            <p:ph idx="1"/>
          </p:nvPr>
        </p:nvSpPr>
        <p:spPr>
          <a:xfrm>
            <a:off x="571500" y="1771650"/>
            <a:ext cx="7747000" cy="2957513"/>
          </a:xfrm>
        </p:spPr>
        <p:txBody>
          <a:bodyPr/>
          <a:lstStyle/>
          <a:p>
            <a:pPr eaLnBrk="1" hangingPunct="1"/>
            <a:r>
              <a:rPr lang="id-ID" altLang="en-US"/>
              <a:t>Kolom 1	Diisi dengan nomor urut</a:t>
            </a:r>
          </a:p>
          <a:p>
            <a:pPr eaLnBrk="1" hangingPunct="1"/>
            <a:r>
              <a:rPr lang="id-ID" altLang="en-US"/>
              <a:t> </a:t>
            </a:r>
          </a:p>
          <a:p>
            <a:pPr eaLnBrk="1" hangingPunct="1"/>
            <a:r>
              <a:rPr lang="id-ID" altLang="en-US"/>
              <a:t>Kolom 2	Kriteria penilaian evaluasi (bisa ditambahkan dan diubah sesuai kebutuhan evaluasi)</a:t>
            </a:r>
          </a:p>
          <a:p>
            <a:pPr eaLnBrk="1" hangingPunct="1"/>
            <a:r>
              <a:rPr lang="id-ID" altLang="en-US"/>
              <a:t> </a:t>
            </a:r>
          </a:p>
          <a:p>
            <a:pPr eaLnBrk="1" hangingPunct="1"/>
            <a:r>
              <a:rPr lang="id-ID" altLang="en-US"/>
              <a:t>Kolom 3 s.d 8 dan seterusnya diisi jika masih ada SOP AP yang akan dievaluasi.</a:t>
            </a:r>
          </a:p>
          <a:p>
            <a:pPr eaLnBrk="1" hangingPunct="1"/>
            <a:endParaRPr lang="id-ID" altLang="en-US"/>
          </a:p>
        </p:txBody>
      </p:sp>
      <p:sp>
        <p:nvSpPr>
          <p:cNvPr id="26626" name="Title 4">
            <a:extLst>
              <a:ext uri="{FF2B5EF4-FFF2-40B4-BE49-F238E27FC236}">
                <a16:creationId xmlns:a16="http://schemas.microsoft.com/office/drawing/2014/main" id="{16A9DEE8-99C4-5E41-9A4A-B8C148A7A2F3}"/>
              </a:ext>
            </a:extLst>
          </p:cNvPr>
          <p:cNvSpPr>
            <a:spLocks noGrp="1"/>
          </p:cNvSpPr>
          <p:nvPr>
            <p:ph type="title"/>
          </p:nvPr>
        </p:nvSpPr>
        <p:spPr>
          <a:xfrm>
            <a:off x="571500" y="884238"/>
            <a:ext cx="7343775" cy="1216025"/>
          </a:xfrm>
        </p:spPr>
        <p:txBody>
          <a:bodyPr/>
          <a:lstStyle/>
          <a:p>
            <a:pPr eaLnBrk="1" hangingPunct="1"/>
            <a:r>
              <a:rPr lang="id-ID" altLang="en-US" dirty="0"/>
              <a:t>CARA ISI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68521D-CF1A-2C34-7681-E77B067F6FDC}"/>
              </a:ext>
            </a:extLst>
          </p:cNvPr>
          <p:cNvSpPr>
            <a:spLocks noGrp="1"/>
          </p:cNvSpPr>
          <p:nvPr>
            <p:ph type="body" sz="quarter" idx="10"/>
          </p:nvPr>
        </p:nvSpPr>
        <p:spPr/>
        <p:txBody>
          <a:bodyPr/>
          <a:lstStyle/>
          <a:p>
            <a:r>
              <a:rPr lang="en-US" sz="2800" b="1" dirty="0"/>
              <a:t>SISTEMATIKA LAPORAN MONEV</a:t>
            </a:r>
          </a:p>
        </p:txBody>
      </p:sp>
      <p:graphicFrame>
        <p:nvGraphicFramePr>
          <p:cNvPr id="3" name="Diagram 2">
            <a:extLst>
              <a:ext uri="{FF2B5EF4-FFF2-40B4-BE49-F238E27FC236}">
                <a16:creationId xmlns:a16="http://schemas.microsoft.com/office/drawing/2014/main" id="{15A8193B-BE38-7FC4-6EA6-2AEB0C40B375}"/>
              </a:ext>
            </a:extLst>
          </p:cNvPr>
          <p:cNvGraphicFramePr/>
          <p:nvPr>
            <p:extLst>
              <p:ext uri="{D42A27DB-BD31-4B8C-83A1-F6EECF244321}">
                <p14:modId xmlns:p14="http://schemas.microsoft.com/office/powerpoint/2010/main" val="33809155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429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TINDAK LANJUT MONEV</a:t>
            </a:r>
          </a:p>
        </p:txBody>
      </p:sp>
      <p:graphicFrame>
        <p:nvGraphicFramePr>
          <p:cNvPr id="13" name="Diagram 12">
            <a:extLst>
              <a:ext uri="{FF2B5EF4-FFF2-40B4-BE49-F238E27FC236}">
                <a16:creationId xmlns:a16="http://schemas.microsoft.com/office/drawing/2014/main" id="{E75999E3-618A-944B-98B7-984E4071A1E2}"/>
              </a:ext>
            </a:extLst>
          </p:cNvPr>
          <p:cNvGraphicFramePr/>
          <p:nvPr>
            <p:extLst>
              <p:ext uri="{D42A27DB-BD31-4B8C-83A1-F6EECF244321}">
                <p14:modId xmlns:p14="http://schemas.microsoft.com/office/powerpoint/2010/main" val="4001413948"/>
              </p:ext>
            </p:extLst>
          </p:nvPr>
        </p:nvGraphicFramePr>
        <p:xfrm>
          <a:off x="2046127" y="12225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012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818997"/>
            <a:ext cx="12191999" cy="1015663"/>
          </a:xfrm>
          <a:prstGeom prst="rect">
            <a:avLst/>
          </a:prstGeom>
          <a:noFill/>
        </p:spPr>
        <p:txBody>
          <a:bodyPr wrap="square" rtlCol="0" anchor="ctr">
            <a:spAutoFit/>
          </a:bodyPr>
          <a:lstStyle/>
          <a:p>
            <a:pPr algn="ctr"/>
            <a:r>
              <a:rPr lang="en-US" altLang="ko-KR" sz="6000" dirty="0">
                <a:cs typeface="Arial" pitchFamily="34" charset="0"/>
              </a:rPr>
              <a:t>THANK YOU</a:t>
            </a:r>
            <a:endParaRPr lang="ko-KR" altLang="en-US" sz="6000" dirty="0">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758328"/>
            <a:ext cx="12191852" cy="379656"/>
          </a:xfrm>
          <a:prstGeom prst="rect">
            <a:avLst/>
          </a:prstGeom>
          <a:noFill/>
        </p:spPr>
        <p:txBody>
          <a:bodyPr wrap="square" rtlCol="0" anchor="ctr">
            <a:spAutoFit/>
          </a:bodyPr>
          <a:lstStyle/>
          <a:p>
            <a:pPr algn="ctr"/>
            <a:r>
              <a:rPr lang="en-US" altLang="ko-KR" sz="1867" dirty="0">
                <a:cs typeface="Arial" pitchFamily="34" charset="0"/>
              </a:rPr>
              <a:t>TANGERANG GEMILANG</a:t>
            </a:r>
            <a:endParaRPr lang="ko-KR" altLang="en-US" sz="1867" dirty="0">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183880" cy="1051560"/>
          </a:xfrm>
        </p:spPr>
        <p:txBody>
          <a:bodyPr/>
          <a:lstStyle/>
          <a:p>
            <a:r>
              <a:rPr lang="en-US" dirty="0"/>
              <a:t>DASAR HUKUM</a:t>
            </a:r>
          </a:p>
        </p:txBody>
      </p:sp>
      <p:sp>
        <p:nvSpPr>
          <p:cNvPr id="3" name="Content Placeholder 2"/>
          <p:cNvSpPr>
            <a:spLocks noGrp="1"/>
          </p:cNvSpPr>
          <p:nvPr>
            <p:ph idx="1"/>
          </p:nvPr>
        </p:nvSpPr>
        <p:spPr>
          <a:xfrm>
            <a:off x="1425615" y="1993739"/>
            <a:ext cx="9199944" cy="4187952"/>
          </a:xfrm>
        </p:spPr>
        <p:txBody>
          <a:bodyPr>
            <a:normAutofit/>
          </a:bodyPr>
          <a:lstStyle/>
          <a:p>
            <a:r>
              <a:rPr lang="en-US" dirty="0" err="1">
                <a:latin typeface="Book Antiqua" pitchFamily="18" charset="0"/>
              </a:rPr>
              <a:t>Undang</a:t>
            </a:r>
            <a:r>
              <a:rPr lang="en-US" dirty="0">
                <a:latin typeface="Book Antiqua" pitchFamily="18" charset="0"/>
              </a:rPr>
              <a:t> – </a:t>
            </a:r>
            <a:r>
              <a:rPr lang="en-US" dirty="0" err="1">
                <a:latin typeface="Book Antiqua" pitchFamily="18" charset="0"/>
              </a:rPr>
              <a:t>undang</a:t>
            </a:r>
            <a:r>
              <a:rPr lang="en-US" dirty="0">
                <a:latin typeface="Book Antiqua" pitchFamily="18" charset="0"/>
              </a:rPr>
              <a:t> </a:t>
            </a:r>
            <a:r>
              <a:rPr lang="en-US" dirty="0" err="1">
                <a:latin typeface="Book Antiqua" pitchFamily="18" charset="0"/>
              </a:rPr>
              <a:t>Pelayanan</a:t>
            </a:r>
            <a:r>
              <a:rPr lang="en-US" dirty="0">
                <a:latin typeface="Book Antiqua" pitchFamily="18" charset="0"/>
              </a:rPr>
              <a:t> </a:t>
            </a:r>
            <a:r>
              <a:rPr lang="en-US" dirty="0" err="1">
                <a:latin typeface="Book Antiqua" pitchFamily="18" charset="0"/>
              </a:rPr>
              <a:t>Publik</a:t>
            </a:r>
            <a:r>
              <a:rPr lang="en-US" dirty="0">
                <a:latin typeface="Book Antiqua" pitchFamily="18" charset="0"/>
              </a:rPr>
              <a:t> </a:t>
            </a:r>
            <a:r>
              <a:rPr lang="en-US" dirty="0" err="1">
                <a:latin typeface="Book Antiqua" pitchFamily="18" charset="0"/>
              </a:rPr>
              <a:t>Nomor</a:t>
            </a:r>
            <a:r>
              <a:rPr lang="en-US" dirty="0">
                <a:latin typeface="Book Antiqua" pitchFamily="18" charset="0"/>
              </a:rPr>
              <a:t> 25 </a:t>
            </a:r>
            <a:r>
              <a:rPr lang="en-US" dirty="0" err="1">
                <a:latin typeface="Book Antiqua" pitchFamily="18" charset="0"/>
              </a:rPr>
              <a:t>Tahun</a:t>
            </a:r>
            <a:r>
              <a:rPr lang="en-US" dirty="0">
                <a:latin typeface="Book Antiqua" pitchFamily="18" charset="0"/>
              </a:rPr>
              <a:t> 2009</a:t>
            </a:r>
          </a:p>
          <a:p>
            <a:r>
              <a:rPr lang="en-US" dirty="0" err="1">
                <a:latin typeface="Book Antiqua" pitchFamily="18" charset="0"/>
              </a:rPr>
              <a:t>Peraturan</a:t>
            </a:r>
            <a:r>
              <a:rPr lang="en-US" dirty="0">
                <a:latin typeface="Book Antiqua" pitchFamily="18" charset="0"/>
              </a:rPr>
              <a:t> </a:t>
            </a:r>
            <a:r>
              <a:rPr lang="en-US" dirty="0" err="1">
                <a:latin typeface="Book Antiqua" pitchFamily="18" charset="0"/>
              </a:rPr>
              <a:t>Menteri</a:t>
            </a:r>
            <a:r>
              <a:rPr lang="en-US" dirty="0">
                <a:latin typeface="Book Antiqua" pitchFamily="18" charset="0"/>
              </a:rPr>
              <a:t> </a:t>
            </a:r>
            <a:r>
              <a:rPr lang="en-US" dirty="0" err="1">
                <a:latin typeface="Book Antiqua" pitchFamily="18" charset="0"/>
              </a:rPr>
              <a:t>Pendayagunaan</a:t>
            </a:r>
            <a:r>
              <a:rPr lang="en-US" dirty="0">
                <a:latin typeface="Book Antiqua" pitchFamily="18" charset="0"/>
              </a:rPr>
              <a:t> </a:t>
            </a:r>
            <a:r>
              <a:rPr lang="en-US" dirty="0" err="1">
                <a:latin typeface="Book Antiqua" pitchFamily="18" charset="0"/>
              </a:rPr>
              <a:t>Aparatur</a:t>
            </a:r>
            <a:r>
              <a:rPr lang="en-US" dirty="0">
                <a:latin typeface="Book Antiqua" pitchFamily="18" charset="0"/>
              </a:rPr>
              <a:t> </a:t>
            </a:r>
            <a:r>
              <a:rPr lang="en-US" dirty="0" err="1">
                <a:latin typeface="Book Antiqua" pitchFamily="18" charset="0"/>
              </a:rPr>
              <a:t>Negeri</a:t>
            </a:r>
            <a:r>
              <a:rPr lang="en-US" dirty="0">
                <a:latin typeface="Book Antiqua" pitchFamily="18" charset="0"/>
              </a:rPr>
              <a:t> </a:t>
            </a:r>
            <a:r>
              <a:rPr lang="en-US" dirty="0" err="1">
                <a:latin typeface="Book Antiqua" pitchFamily="18" charset="0"/>
              </a:rPr>
              <a:t>dan</a:t>
            </a:r>
            <a:r>
              <a:rPr lang="en-US" dirty="0">
                <a:latin typeface="Book Antiqua" pitchFamily="18" charset="0"/>
              </a:rPr>
              <a:t> </a:t>
            </a:r>
            <a:r>
              <a:rPr lang="en-US" dirty="0" err="1">
                <a:latin typeface="Book Antiqua" pitchFamily="18" charset="0"/>
              </a:rPr>
              <a:t>Reformasi</a:t>
            </a:r>
            <a:r>
              <a:rPr lang="en-US" dirty="0">
                <a:latin typeface="Book Antiqua" pitchFamily="18" charset="0"/>
              </a:rPr>
              <a:t> </a:t>
            </a:r>
            <a:r>
              <a:rPr lang="en-US" dirty="0" err="1">
                <a:latin typeface="Book Antiqua" pitchFamily="18" charset="0"/>
              </a:rPr>
              <a:t>Birokrasi</a:t>
            </a:r>
            <a:r>
              <a:rPr lang="en-US" dirty="0">
                <a:latin typeface="Book Antiqua" pitchFamily="18" charset="0"/>
              </a:rPr>
              <a:t> </a:t>
            </a:r>
            <a:r>
              <a:rPr lang="en-US" dirty="0" err="1">
                <a:latin typeface="Book Antiqua" pitchFamily="18" charset="0"/>
              </a:rPr>
              <a:t>Nomor</a:t>
            </a:r>
            <a:r>
              <a:rPr lang="en-US" dirty="0">
                <a:latin typeface="Book Antiqua" pitchFamily="18" charset="0"/>
              </a:rPr>
              <a:t> 35 </a:t>
            </a:r>
            <a:r>
              <a:rPr lang="en-US" dirty="0" err="1">
                <a:latin typeface="Book Antiqua" pitchFamily="18" charset="0"/>
              </a:rPr>
              <a:t>Tahun</a:t>
            </a:r>
            <a:r>
              <a:rPr lang="en-US" dirty="0">
                <a:latin typeface="Book Antiqua" pitchFamily="18" charset="0"/>
              </a:rPr>
              <a:t> 2012 </a:t>
            </a:r>
            <a:r>
              <a:rPr lang="en-US" dirty="0" err="1">
                <a:latin typeface="Book Antiqua" pitchFamily="18" charset="0"/>
              </a:rPr>
              <a:t>Tentang</a:t>
            </a:r>
            <a:r>
              <a:rPr lang="en-US" dirty="0">
                <a:latin typeface="Book Antiqua" pitchFamily="18" charset="0"/>
              </a:rPr>
              <a:t> </a:t>
            </a:r>
            <a:r>
              <a:rPr lang="en-US" dirty="0" err="1">
                <a:latin typeface="Book Antiqua" pitchFamily="18" charset="0"/>
              </a:rPr>
              <a:t>Penyusunan</a:t>
            </a:r>
            <a:r>
              <a:rPr lang="en-US" dirty="0">
                <a:latin typeface="Book Antiqua" pitchFamily="18" charset="0"/>
              </a:rPr>
              <a:t> </a:t>
            </a:r>
            <a:r>
              <a:rPr lang="en-US" dirty="0" err="1">
                <a:latin typeface="Book Antiqua" pitchFamily="18" charset="0"/>
              </a:rPr>
              <a:t>Standar</a:t>
            </a:r>
            <a:r>
              <a:rPr lang="en-US" dirty="0">
                <a:latin typeface="Book Antiqua" pitchFamily="18" charset="0"/>
              </a:rPr>
              <a:t> </a:t>
            </a:r>
            <a:r>
              <a:rPr lang="en-US" dirty="0" err="1">
                <a:latin typeface="Book Antiqua" pitchFamily="18" charset="0"/>
              </a:rPr>
              <a:t>Operasional</a:t>
            </a:r>
            <a:r>
              <a:rPr lang="en-US" dirty="0">
                <a:latin typeface="Book Antiqua" pitchFamily="18" charset="0"/>
              </a:rPr>
              <a:t> </a:t>
            </a:r>
            <a:r>
              <a:rPr lang="en-US" dirty="0" err="1">
                <a:latin typeface="Book Antiqua" pitchFamily="18" charset="0"/>
              </a:rPr>
              <a:t>Prosedur</a:t>
            </a:r>
            <a:r>
              <a:rPr lang="en-US" dirty="0">
                <a:latin typeface="Book Antiqua" pitchFamily="18" charset="0"/>
              </a:rPr>
              <a:t> </a:t>
            </a:r>
            <a:r>
              <a:rPr lang="en-US" dirty="0" err="1">
                <a:latin typeface="Book Antiqua" pitchFamily="18" charset="0"/>
              </a:rPr>
              <a:t>Administrasi</a:t>
            </a:r>
            <a:r>
              <a:rPr lang="en-US" dirty="0">
                <a:latin typeface="Book Antiqua" pitchFamily="18" charset="0"/>
              </a:rPr>
              <a:t> </a:t>
            </a:r>
            <a:r>
              <a:rPr lang="en-US" dirty="0" err="1">
                <a:latin typeface="Book Antiqua" pitchFamily="18" charset="0"/>
              </a:rPr>
              <a:t>Pemerintahan</a:t>
            </a:r>
            <a:r>
              <a:rPr lang="en-US" dirty="0">
                <a:latin typeface="Book Antiqua" pitchFamily="18" charset="0"/>
              </a:rPr>
              <a:t> (SOP-AP</a:t>
            </a:r>
          </a:p>
          <a:p>
            <a:r>
              <a:rPr lang="en-US" dirty="0" err="1">
                <a:latin typeface="Book Antiqua" pitchFamily="18" charset="0"/>
              </a:rPr>
              <a:t>Peraturan</a:t>
            </a:r>
            <a:r>
              <a:rPr lang="en-US" dirty="0">
                <a:latin typeface="Book Antiqua" pitchFamily="18" charset="0"/>
              </a:rPr>
              <a:t> </a:t>
            </a:r>
            <a:r>
              <a:rPr lang="en-US" dirty="0" err="1">
                <a:latin typeface="Book Antiqua" pitchFamily="18" charset="0"/>
              </a:rPr>
              <a:t>Bupati</a:t>
            </a:r>
            <a:r>
              <a:rPr lang="en-US" dirty="0">
                <a:latin typeface="Book Antiqua" pitchFamily="18" charset="0"/>
              </a:rPr>
              <a:t> </a:t>
            </a:r>
            <a:r>
              <a:rPr lang="en-US" dirty="0" err="1">
                <a:latin typeface="Book Antiqua" pitchFamily="18" charset="0"/>
              </a:rPr>
              <a:t>Tangerang</a:t>
            </a:r>
            <a:r>
              <a:rPr lang="en-US" dirty="0">
                <a:latin typeface="Book Antiqua" pitchFamily="18" charset="0"/>
              </a:rPr>
              <a:t> </a:t>
            </a:r>
            <a:r>
              <a:rPr lang="en-US" dirty="0" err="1">
                <a:latin typeface="Book Antiqua" pitchFamily="18" charset="0"/>
              </a:rPr>
              <a:t>Nomor</a:t>
            </a:r>
            <a:r>
              <a:rPr lang="en-US" dirty="0">
                <a:latin typeface="Book Antiqua" pitchFamily="18" charset="0"/>
              </a:rPr>
              <a:t> 70 </a:t>
            </a:r>
            <a:r>
              <a:rPr lang="en-US" dirty="0" err="1">
                <a:latin typeface="Book Antiqua" pitchFamily="18" charset="0"/>
              </a:rPr>
              <a:t>Tahun</a:t>
            </a:r>
            <a:r>
              <a:rPr lang="en-US" dirty="0">
                <a:latin typeface="Book Antiqua" pitchFamily="18" charset="0"/>
              </a:rPr>
              <a:t> 2014 </a:t>
            </a:r>
            <a:r>
              <a:rPr lang="en-US" dirty="0" err="1">
                <a:latin typeface="Book Antiqua" pitchFamily="18" charset="0"/>
              </a:rPr>
              <a:t>Tentang</a:t>
            </a:r>
            <a:r>
              <a:rPr lang="en-US" dirty="0">
                <a:latin typeface="Book Antiqua" pitchFamily="18" charset="0"/>
              </a:rPr>
              <a:t> </a:t>
            </a:r>
            <a:r>
              <a:rPr lang="en-US" dirty="0" err="1">
                <a:latin typeface="Book Antiqua" pitchFamily="18" charset="0"/>
              </a:rPr>
              <a:t>Pedoman</a:t>
            </a:r>
            <a:r>
              <a:rPr lang="en-US" dirty="0">
                <a:latin typeface="Book Antiqua" pitchFamily="18" charset="0"/>
              </a:rPr>
              <a:t> </a:t>
            </a:r>
            <a:r>
              <a:rPr lang="en-US" dirty="0" err="1">
                <a:latin typeface="Book Antiqua" pitchFamily="18" charset="0"/>
              </a:rPr>
              <a:t>Standar</a:t>
            </a:r>
            <a:r>
              <a:rPr lang="en-US" dirty="0">
                <a:latin typeface="Book Antiqua" pitchFamily="18" charset="0"/>
              </a:rPr>
              <a:t> </a:t>
            </a:r>
            <a:r>
              <a:rPr lang="en-US" dirty="0" err="1">
                <a:latin typeface="Book Antiqua" pitchFamily="18" charset="0"/>
              </a:rPr>
              <a:t>Operasional</a:t>
            </a:r>
            <a:r>
              <a:rPr lang="en-US" dirty="0">
                <a:latin typeface="Book Antiqua" pitchFamily="18" charset="0"/>
              </a:rPr>
              <a:t> </a:t>
            </a:r>
            <a:r>
              <a:rPr lang="en-US" dirty="0" err="1">
                <a:latin typeface="Book Antiqua" pitchFamily="18" charset="0"/>
              </a:rPr>
              <a:t>Prosedur</a:t>
            </a:r>
            <a:r>
              <a:rPr lang="en-US" dirty="0">
                <a:latin typeface="Book Antiqua" pitchFamily="18" charset="0"/>
              </a:rPr>
              <a:t> Di </a:t>
            </a:r>
            <a:r>
              <a:rPr lang="en-US" dirty="0" err="1">
                <a:latin typeface="Book Antiqua" pitchFamily="18" charset="0"/>
              </a:rPr>
              <a:t>Lingkungan</a:t>
            </a:r>
            <a:r>
              <a:rPr lang="en-US" dirty="0">
                <a:latin typeface="Book Antiqua" pitchFamily="18" charset="0"/>
              </a:rPr>
              <a:t> </a:t>
            </a:r>
            <a:r>
              <a:rPr lang="en-US" dirty="0" err="1">
                <a:latin typeface="Book Antiqua" pitchFamily="18" charset="0"/>
              </a:rPr>
              <a:t>Pemerintah</a:t>
            </a:r>
            <a:r>
              <a:rPr lang="en-US" dirty="0">
                <a:latin typeface="Book Antiqua" pitchFamily="18" charset="0"/>
              </a:rPr>
              <a:t> </a:t>
            </a:r>
            <a:r>
              <a:rPr lang="en-US" dirty="0" err="1">
                <a:latin typeface="Book Antiqua" pitchFamily="18" charset="0"/>
              </a:rPr>
              <a:t>Kabupaten</a:t>
            </a:r>
            <a:r>
              <a:rPr lang="en-US" dirty="0">
                <a:latin typeface="Book Antiqua" pitchFamily="18" charset="0"/>
              </a:rPr>
              <a:t> </a:t>
            </a:r>
            <a:r>
              <a:rPr lang="en-US" dirty="0" err="1">
                <a:latin typeface="Book Antiqua" pitchFamily="18" charset="0"/>
              </a:rPr>
              <a:t>Tangerang</a:t>
            </a:r>
            <a:endParaRPr lang="en-US" dirty="0">
              <a:latin typeface="Book Antiqua" pitchFamily="18" charset="0"/>
            </a:endParaRPr>
          </a:p>
        </p:txBody>
      </p:sp>
      <p:pic>
        <p:nvPicPr>
          <p:cNvPr id="4" name="Picture 3">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9144000" y="52578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FF9900"/>
          </a:fgClr>
          <a:bgClr>
            <a:schemeClr val="bg1"/>
          </a:bgClr>
        </a:pattFill>
        <a:effectLst/>
      </p:bgPr>
    </p:bg>
    <p:spTree>
      <p:nvGrpSpPr>
        <p:cNvPr id="1" name=""/>
        <p:cNvGrpSpPr/>
        <p:nvPr/>
      </p:nvGrpSpPr>
      <p:grpSpPr>
        <a:xfrm>
          <a:off x="0" y="0"/>
          <a:ext cx="0" cy="0"/>
          <a:chOff x="0" y="0"/>
          <a:chExt cx="0" cy="0"/>
        </a:xfrm>
      </p:grpSpPr>
      <p:sp>
        <p:nvSpPr>
          <p:cNvPr id="7" name="AutoShape 5">
            <a:extLst>
              <a:ext uri="{FF2B5EF4-FFF2-40B4-BE49-F238E27FC236}">
                <a16:creationId xmlns:a16="http://schemas.microsoft.com/office/drawing/2014/main" id="{AD83745D-7876-86A0-7F5F-0F0EF26B5BF0}"/>
              </a:ext>
            </a:extLst>
          </p:cNvPr>
          <p:cNvSpPr>
            <a:spLocks noChangeArrowheads="1"/>
          </p:cNvSpPr>
          <p:nvPr/>
        </p:nvSpPr>
        <p:spPr bwMode="gray">
          <a:xfrm>
            <a:off x="403225" y="431800"/>
            <a:ext cx="2667000" cy="561975"/>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defTabSz="914400" eaLnBrk="1" hangingPunct="1">
              <a:defRPr/>
            </a:pPr>
            <a:r>
              <a:rPr lang="en-US" sz="2400" b="1" dirty="0">
                <a:solidFill>
                  <a:prstClr val="white"/>
                </a:solidFill>
                <a:latin typeface="Arial" charset="0"/>
              </a:rPr>
              <a:t>JENIS SOP</a:t>
            </a:r>
            <a:endParaRPr lang="en-US" sz="2400" dirty="0">
              <a:solidFill>
                <a:prstClr val="white"/>
              </a:solidFill>
              <a:latin typeface="Arial" charset="0"/>
            </a:endParaRPr>
          </a:p>
        </p:txBody>
      </p:sp>
      <p:sp>
        <p:nvSpPr>
          <p:cNvPr id="82946" name="Text Box 9">
            <a:extLst>
              <a:ext uri="{FF2B5EF4-FFF2-40B4-BE49-F238E27FC236}">
                <a16:creationId xmlns:a16="http://schemas.microsoft.com/office/drawing/2014/main" id="{12E6F71F-51C5-612A-EF64-6955B1846BE6}"/>
              </a:ext>
            </a:extLst>
          </p:cNvPr>
          <p:cNvSpPr txBox="1">
            <a:spLocks noChangeArrowheads="1"/>
          </p:cNvSpPr>
          <p:nvPr/>
        </p:nvSpPr>
        <p:spPr bwMode="auto">
          <a:xfrm>
            <a:off x="1981200" y="4129088"/>
            <a:ext cx="108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pPr defTabSz="914400" eaLnBrk="1" hangingPunct="1"/>
            <a:r>
              <a:rPr lang="en-US" altLang="en-US" b="1">
                <a:solidFill>
                  <a:srgbClr val="000000"/>
                </a:solidFill>
                <a:latin typeface="Calibri" panose="020F0502020204030204" pitchFamily="34" charset="0"/>
              </a:rPr>
              <a:t>Jenis SOP</a:t>
            </a:r>
          </a:p>
        </p:txBody>
      </p:sp>
      <p:sp>
        <p:nvSpPr>
          <p:cNvPr id="82947" name="Rectangle 10">
            <a:extLst>
              <a:ext uri="{FF2B5EF4-FFF2-40B4-BE49-F238E27FC236}">
                <a16:creationId xmlns:a16="http://schemas.microsoft.com/office/drawing/2014/main" id="{657C62EE-4CB6-5ABD-7155-76CB233AEB57}"/>
              </a:ext>
            </a:extLst>
          </p:cNvPr>
          <p:cNvSpPr>
            <a:spLocks noChangeArrowheads="1"/>
          </p:cNvSpPr>
          <p:nvPr/>
        </p:nvSpPr>
        <p:spPr bwMode="auto">
          <a:xfrm>
            <a:off x="4191000" y="2362200"/>
            <a:ext cx="1600200" cy="381000"/>
          </a:xfrm>
          <a:prstGeom prst="rect">
            <a:avLst/>
          </a:prstGeom>
          <a:noFill/>
          <a:ln w="9525">
            <a:solidFill>
              <a:srgbClr val="00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pPr algn="ctr" defTabSz="914400" eaLnBrk="1" hangingPunct="1"/>
            <a:r>
              <a:rPr lang="en-US" altLang="en-US" b="1">
                <a:solidFill>
                  <a:srgbClr val="000000"/>
                </a:solidFill>
                <a:latin typeface="Calibri" panose="020F0502020204030204" pitchFamily="34" charset="0"/>
              </a:rPr>
              <a:t>Teknis</a:t>
            </a:r>
          </a:p>
        </p:txBody>
      </p:sp>
      <p:sp>
        <p:nvSpPr>
          <p:cNvPr id="82948" name="Rectangle 11">
            <a:extLst>
              <a:ext uri="{FF2B5EF4-FFF2-40B4-BE49-F238E27FC236}">
                <a16:creationId xmlns:a16="http://schemas.microsoft.com/office/drawing/2014/main" id="{3942EDA0-6407-E346-EDDC-30BB81863F1E}"/>
              </a:ext>
            </a:extLst>
          </p:cNvPr>
          <p:cNvSpPr>
            <a:spLocks noChangeArrowheads="1"/>
          </p:cNvSpPr>
          <p:nvPr/>
        </p:nvSpPr>
        <p:spPr bwMode="auto">
          <a:xfrm>
            <a:off x="4191000" y="4971463"/>
            <a:ext cx="1600200" cy="381000"/>
          </a:xfrm>
          <a:prstGeom prst="rect">
            <a:avLst/>
          </a:prstGeom>
          <a:solidFill>
            <a:srgbClr val="FF9900"/>
          </a:solidFill>
          <a:ln w="9525">
            <a:solidFill>
              <a:schemeClr val="tx1"/>
            </a:solidFill>
            <a:miter lim="800000"/>
            <a:headEnd/>
            <a:tailEnd/>
          </a:ln>
        </p:spPr>
        <p:txBody>
          <a:bodyPr wrap="none" anchor="ct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pPr algn="ctr" defTabSz="914400" eaLnBrk="1" hangingPunct="1"/>
            <a:r>
              <a:rPr lang="en-US" altLang="en-US" b="1">
                <a:solidFill>
                  <a:srgbClr val="000000"/>
                </a:solidFill>
                <a:latin typeface="Calibri" panose="020F0502020204030204" pitchFamily="34" charset="0"/>
              </a:rPr>
              <a:t>Administratif</a:t>
            </a:r>
          </a:p>
        </p:txBody>
      </p:sp>
      <p:sp>
        <p:nvSpPr>
          <p:cNvPr id="82949" name="Text Box 12">
            <a:extLst>
              <a:ext uri="{FF2B5EF4-FFF2-40B4-BE49-F238E27FC236}">
                <a16:creationId xmlns:a16="http://schemas.microsoft.com/office/drawing/2014/main" id="{8455F3E0-17C0-40EB-7B08-4D90256ED0C0}"/>
              </a:ext>
            </a:extLst>
          </p:cNvPr>
          <p:cNvSpPr txBox="1">
            <a:spLocks noChangeArrowheads="1"/>
          </p:cNvSpPr>
          <p:nvPr/>
        </p:nvSpPr>
        <p:spPr bwMode="auto">
          <a:xfrm>
            <a:off x="5791200" y="1090406"/>
            <a:ext cx="617454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pPr defTabSz="914400" eaLnBrk="1" hangingPunct="1">
              <a:spcBef>
                <a:spcPct val="50000"/>
              </a:spcBef>
            </a:pPr>
            <a:r>
              <a:rPr lang="en-US" altLang="ko-KR" sz="2000" b="1" dirty="0">
                <a:solidFill>
                  <a:srgbClr val="000000"/>
                </a:solidFill>
                <a:latin typeface="Calibri" panose="020F0502020204030204" pitchFamily="34" charset="0"/>
                <a:ea typeface="굴림" panose="020B0600000101010101" pitchFamily="34" charset="-127"/>
              </a:rPr>
              <a:t>S</a:t>
            </a:r>
            <a:r>
              <a:rPr lang="id-ID" altLang="ko-KR" sz="2000" b="1" dirty="0" err="1">
                <a:solidFill>
                  <a:srgbClr val="000000"/>
                </a:solidFill>
                <a:latin typeface="Calibri" panose="020F0502020204030204" pitchFamily="34" charset="0"/>
                <a:cs typeface="HY얕은샘물M"/>
              </a:rPr>
              <a:t>tandar</a:t>
            </a:r>
            <a:r>
              <a:rPr lang="id-ID" altLang="ko-KR" sz="2000" b="1" dirty="0">
                <a:solidFill>
                  <a:srgbClr val="000000"/>
                </a:solidFill>
                <a:latin typeface="Calibri" panose="020F0502020204030204" pitchFamily="34" charset="0"/>
                <a:cs typeface="HY얕은샘물M"/>
              </a:rPr>
              <a:t> prosedur yang sangat rinci dan bersifat teknis. Setiap prosedur diuraikan dengan sangat  teliti sehingga tidak ada kemungkinan-kemungkinan variasi lain</a:t>
            </a:r>
            <a:r>
              <a:rPr lang="en-US" altLang="ko-KR" sz="2000" b="1" dirty="0">
                <a:solidFill>
                  <a:srgbClr val="000000"/>
                </a:solidFill>
                <a:latin typeface="Calibri" panose="020F0502020204030204" pitchFamily="34" charset="0"/>
                <a:ea typeface="굴림" panose="020B0600000101010101" pitchFamily="34" charset="-127"/>
              </a:rPr>
              <a:t>.</a:t>
            </a:r>
          </a:p>
          <a:p>
            <a:pPr defTabSz="914400" eaLnBrk="1" hangingPunct="1">
              <a:spcBef>
                <a:spcPct val="50000"/>
              </a:spcBef>
            </a:pPr>
            <a:r>
              <a:rPr lang="id-ID" altLang="ko-KR" sz="2000" b="1" dirty="0">
                <a:solidFill>
                  <a:srgbClr val="000000"/>
                </a:solidFill>
                <a:latin typeface="Calibri" panose="020F0502020204030204" pitchFamily="34" charset="0"/>
                <a:cs typeface="HY얕은샘물M"/>
              </a:rPr>
              <a:t>banyak digunakan pada bidang teknik, antara lain: perakitan/pemeliharaan kendaraan bermotor, pengoperasian alat-alat, dan lainnya; kesehatan, pengoperasian  alat-alat medis, penanganan pasien pada UGD, </a:t>
            </a:r>
            <a:r>
              <a:rPr lang="id-ID" altLang="ko-KR" sz="2000" b="1" dirty="0" err="1">
                <a:solidFill>
                  <a:srgbClr val="000000"/>
                </a:solidFill>
                <a:latin typeface="Calibri" panose="020F0502020204030204" pitchFamily="34" charset="0"/>
                <a:cs typeface="HY얕은샘물M"/>
              </a:rPr>
              <a:t>medical</a:t>
            </a:r>
            <a:r>
              <a:rPr lang="id-ID" altLang="ko-KR" sz="2000" b="1" dirty="0">
                <a:solidFill>
                  <a:srgbClr val="000000"/>
                </a:solidFill>
                <a:latin typeface="Calibri" panose="020F0502020204030204" pitchFamily="34" charset="0"/>
                <a:cs typeface="HY얕은샘물M"/>
              </a:rPr>
              <a:t> </a:t>
            </a:r>
            <a:r>
              <a:rPr lang="id-ID" altLang="ko-KR" sz="2000" b="1" dirty="0" err="1">
                <a:solidFill>
                  <a:srgbClr val="000000"/>
                </a:solidFill>
                <a:latin typeface="Calibri" panose="020F0502020204030204" pitchFamily="34" charset="0"/>
                <a:cs typeface="HY얕은샘물M"/>
              </a:rPr>
              <a:t>check</a:t>
            </a:r>
            <a:r>
              <a:rPr lang="id-ID" altLang="ko-KR" sz="2000" b="1" dirty="0">
                <a:solidFill>
                  <a:srgbClr val="000000"/>
                </a:solidFill>
                <a:latin typeface="Calibri" panose="020F0502020204030204" pitchFamily="34" charset="0"/>
                <a:cs typeface="HY얕은샘물M"/>
              </a:rPr>
              <a:t> </a:t>
            </a:r>
            <a:r>
              <a:rPr lang="id-ID" altLang="ko-KR" sz="2000" b="1" dirty="0" err="1">
                <a:solidFill>
                  <a:srgbClr val="000000"/>
                </a:solidFill>
                <a:latin typeface="Calibri" panose="020F0502020204030204" pitchFamily="34" charset="0"/>
                <a:cs typeface="HY얕은샘물M"/>
              </a:rPr>
              <a:t>up</a:t>
            </a:r>
            <a:r>
              <a:rPr lang="id-ID" altLang="ko-KR" sz="2000" b="1" dirty="0">
                <a:solidFill>
                  <a:srgbClr val="000000"/>
                </a:solidFill>
                <a:latin typeface="Calibri" panose="020F0502020204030204" pitchFamily="34" charset="0"/>
                <a:cs typeface="HY얕은샘물M"/>
              </a:rPr>
              <a:t>, dan lain-lain.</a:t>
            </a:r>
          </a:p>
          <a:p>
            <a:pPr defTabSz="914400" eaLnBrk="1" hangingPunct="1">
              <a:spcBef>
                <a:spcPct val="50000"/>
              </a:spcBef>
            </a:pPr>
            <a:endParaRPr lang="en-US" altLang="en-US" sz="2000" b="1" dirty="0">
              <a:solidFill>
                <a:srgbClr val="000000"/>
              </a:solidFill>
              <a:latin typeface="Calibri" panose="020F0502020204030204" pitchFamily="34" charset="0"/>
            </a:endParaRPr>
          </a:p>
        </p:txBody>
      </p:sp>
      <p:sp>
        <p:nvSpPr>
          <p:cNvPr id="82950" name="Text Box 13">
            <a:extLst>
              <a:ext uri="{FF2B5EF4-FFF2-40B4-BE49-F238E27FC236}">
                <a16:creationId xmlns:a16="http://schemas.microsoft.com/office/drawing/2014/main" id="{BBD8EB8E-F779-4F67-9AC5-851D1FA92642}"/>
              </a:ext>
            </a:extLst>
          </p:cNvPr>
          <p:cNvSpPr txBox="1">
            <a:spLocks noChangeArrowheads="1"/>
          </p:cNvSpPr>
          <p:nvPr/>
        </p:nvSpPr>
        <p:spPr bwMode="auto">
          <a:xfrm>
            <a:off x="6017455" y="4498975"/>
            <a:ext cx="617454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pPr defTabSz="914400" eaLnBrk="1" hangingPunct="1">
              <a:spcBef>
                <a:spcPct val="50000"/>
              </a:spcBef>
            </a:pPr>
            <a:r>
              <a:rPr lang="en-US" altLang="ko-KR" sz="2400" b="1" dirty="0">
                <a:solidFill>
                  <a:srgbClr val="000000"/>
                </a:solidFill>
                <a:latin typeface="Calibri" panose="020F0502020204030204" pitchFamily="34" charset="0"/>
                <a:ea typeface="굴림" panose="020B0600000101010101" pitchFamily="34" charset="-127"/>
              </a:rPr>
              <a:t>S</a:t>
            </a:r>
            <a:r>
              <a:rPr lang="id-ID" altLang="ko-KR" sz="2400" b="1" dirty="0" err="1">
                <a:solidFill>
                  <a:srgbClr val="000000"/>
                </a:solidFill>
                <a:latin typeface="Calibri" panose="020F0502020204030204" pitchFamily="34" charset="0"/>
                <a:cs typeface="HY얕은샘물M"/>
              </a:rPr>
              <a:t>tandar</a:t>
            </a:r>
            <a:r>
              <a:rPr lang="id-ID" altLang="ko-KR" sz="2400" b="1" dirty="0">
                <a:solidFill>
                  <a:srgbClr val="000000"/>
                </a:solidFill>
                <a:latin typeface="Calibri" panose="020F0502020204030204" pitchFamily="34" charset="0"/>
                <a:cs typeface="HY얕은샘물M"/>
              </a:rPr>
              <a:t> prosedur yang diperuntukkan bagi jenis-jenis pekerjaan yang bersifat administratif</a:t>
            </a:r>
            <a:r>
              <a:rPr lang="en-US" altLang="ko-KR" sz="2400" b="1" dirty="0">
                <a:solidFill>
                  <a:srgbClr val="000000"/>
                </a:solidFill>
                <a:latin typeface="Calibri" panose="020F0502020204030204" pitchFamily="34" charset="0"/>
                <a:ea typeface="굴림" panose="020B0600000101010101" pitchFamily="34" charset="-127"/>
              </a:rPr>
              <a:t> </a:t>
            </a:r>
            <a:r>
              <a:rPr lang="id-ID" altLang="ko-KR" sz="2400" b="1" dirty="0">
                <a:solidFill>
                  <a:srgbClr val="000000"/>
                </a:solidFill>
                <a:latin typeface="Calibri" panose="020F0502020204030204" pitchFamily="34" charset="0"/>
                <a:ea typeface="굴림" panose="020B0600000101010101" pitchFamily="34" charset="-127"/>
              </a:rPr>
              <a:t>, seperti: proses perencanaan, penganggaran, dll.</a:t>
            </a:r>
            <a:endParaRPr lang="en-US" altLang="en-US" sz="2400" b="1" dirty="0">
              <a:solidFill>
                <a:srgbClr val="000000"/>
              </a:solidFill>
              <a:latin typeface="Calibri" panose="020F0502020204030204" pitchFamily="34" charset="0"/>
            </a:endParaRPr>
          </a:p>
        </p:txBody>
      </p:sp>
      <p:cxnSp>
        <p:nvCxnSpPr>
          <p:cNvPr id="21" name="Elbow Connector 20">
            <a:extLst>
              <a:ext uri="{FF2B5EF4-FFF2-40B4-BE49-F238E27FC236}">
                <a16:creationId xmlns:a16="http://schemas.microsoft.com/office/drawing/2014/main" id="{4DF25DE8-EDF3-66C5-4348-511AAC437F94}"/>
              </a:ext>
            </a:extLst>
          </p:cNvPr>
          <p:cNvCxnSpPr>
            <a:stCxn id="82946" idx="3"/>
            <a:endCxn id="82948" idx="1"/>
          </p:cNvCxnSpPr>
          <p:nvPr/>
        </p:nvCxnSpPr>
        <p:spPr>
          <a:xfrm>
            <a:off x="3070225" y="4314032"/>
            <a:ext cx="1120775" cy="84793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6ED5A3B1-2FFD-68C6-344F-04DE7DEBE783}"/>
              </a:ext>
            </a:extLst>
          </p:cNvPr>
          <p:cNvCxnSpPr>
            <a:cxnSpLocks/>
            <a:stCxn id="82946" idx="3"/>
            <a:endCxn id="82947" idx="1"/>
          </p:cNvCxnSpPr>
          <p:nvPr/>
        </p:nvCxnSpPr>
        <p:spPr>
          <a:xfrm flipV="1">
            <a:off x="3070225" y="2552700"/>
            <a:ext cx="1120775" cy="176053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183880" cy="609600"/>
          </a:xfrm>
        </p:spPr>
        <p:txBody>
          <a:bodyPr>
            <a:normAutofit/>
          </a:bodyPr>
          <a:lstStyle/>
          <a:p>
            <a:pPr algn="ctr"/>
            <a:r>
              <a:rPr lang="en-US" dirty="0" err="1">
                <a:effectLst>
                  <a:glow rad="139700">
                    <a:schemeClr val="accent1">
                      <a:satMod val="175000"/>
                      <a:alpha val="40000"/>
                    </a:schemeClr>
                  </a:glow>
                  <a:outerShdw blurRad="53975" dist="22860" dir="5400000" algn="tl" rotWithShape="0">
                    <a:srgbClr val="000000">
                      <a:alpha val="55000"/>
                    </a:srgbClr>
                  </a:outerShdw>
                  <a:reflection blurRad="6350" stA="60000" endA="900" endPos="58000" dir="5400000" sy="-100000" algn="bl" rotWithShape="0"/>
                </a:effectLst>
              </a:rPr>
              <a:t>Fungsi</a:t>
            </a:r>
            <a:r>
              <a:rPr lang="en-US" dirty="0">
                <a:effectLst>
                  <a:glow rad="139700">
                    <a:schemeClr val="accent1">
                      <a:satMod val="175000"/>
                      <a:alpha val="40000"/>
                    </a:schemeClr>
                  </a:glow>
                  <a:outerShdw blurRad="53975" dist="22860" dir="5400000" algn="tl" rotWithShape="0">
                    <a:srgbClr val="000000">
                      <a:alpha val="55000"/>
                    </a:srgbClr>
                  </a:outerShdw>
                  <a:reflection blurRad="6350" stA="60000" endA="900" endPos="58000" dir="5400000" sy="-100000" algn="bl" rotWithShape="0"/>
                </a:effectLst>
              </a:rPr>
              <a:t> SOP</a:t>
            </a:r>
          </a:p>
        </p:txBody>
      </p:sp>
      <p:sp>
        <p:nvSpPr>
          <p:cNvPr id="8" name="object 15"/>
          <p:cNvSpPr/>
          <p:nvPr/>
        </p:nvSpPr>
        <p:spPr>
          <a:xfrm>
            <a:off x="1524000" y="3886201"/>
            <a:ext cx="9144000" cy="902589"/>
          </a:xfrm>
          <a:custGeom>
            <a:avLst/>
            <a:gdLst/>
            <a:ahLst/>
            <a:cxnLst/>
            <a:rect l="l" t="t" r="r" b="b"/>
            <a:pathLst>
              <a:path w="10121900" h="1244600">
                <a:moveTo>
                  <a:pt x="10121900" y="805180"/>
                </a:moveTo>
                <a:lnTo>
                  <a:pt x="7983220" y="805180"/>
                </a:lnTo>
                <a:lnTo>
                  <a:pt x="7983220" y="104140"/>
                </a:lnTo>
                <a:lnTo>
                  <a:pt x="7983220" y="12"/>
                </a:lnTo>
                <a:lnTo>
                  <a:pt x="7876540" y="0"/>
                </a:lnTo>
                <a:lnTo>
                  <a:pt x="6088380" y="12"/>
                </a:lnTo>
                <a:lnTo>
                  <a:pt x="5981700" y="0"/>
                </a:lnTo>
                <a:lnTo>
                  <a:pt x="5981700" y="104140"/>
                </a:lnTo>
                <a:lnTo>
                  <a:pt x="5981700" y="805180"/>
                </a:lnTo>
                <a:lnTo>
                  <a:pt x="4193540" y="805180"/>
                </a:lnTo>
                <a:lnTo>
                  <a:pt x="4193540" y="261620"/>
                </a:lnTo>
                <a:lnTo>
                  <a:pt x="4193540" y="154940"/>
                </a:lnTo>
                <a:lnTo>
                  <a:pt x="4086860" y="154940"/>
                </a:lnTo>
                <a:lnTo>
                  <a:pt x="2245360" y="154940"/>
                </a:lnTo>
                <a:lnTo>
                  <a:pt x="2194560" y="154940"/>
                </a:lnTo>
                <a:lnTo>
                  <a:pt x="2141220" y="154940"/>
                </a:lnTo>
                <a:lnTo>
                  <a:pt x="2141220" y="1137920"/>
                </a:lnTo>
                <a:lnTo>
                  <a:pt x="0" y="1137920"/>
                </a:lnTo>
                <a:lnTo>
                  <a:pt x="0" y="1244600"/>
                </a:lnTo>
                <a:lnTo>
                  <a:pt x="2141220" y="1244600"/>
                </a:lnTo>
                <a:lnTo>
                  <a:pt x="2245360" y="1244600"/>
                </a:lnTo>
                <a:lnTo>
                  <a:pt x="2245360" y="1137920"/>
                </a:lnTo>
                <a:lnTo>
                  <a:pt x="2245360" y="261620"/>
                </a:lnTo>
                <a:lnTo>
                  <a:pt x="4086860" y="261620"/>
                </a:lnTo>
                <a:lnTo>
                  <a:pt x="4086860" y="805180"/>
                </a:lnTo>
                <a:lnTo>
                  <a:pt x="4086860" y="891540"/>
                </a:lnTo>
                <a:lnTo>
                  <a:pt x="4086860" y="911860"/>
                </a:lnTo>
                <a:lnTo>
                  <a:pt x="5981700" y="911860"/>
                </a:lnTo>
                <a:lnTo>
                  <a:pt x="6088380" y="911860"/>
                </a:lnTo>
                <a:lnTo>
                  <a:pt x="6088380" y="805180"/>
                </a:lnTo>
                <a:lnTo>
                  <a:pt x="6088380" y="104140"/>
                </a:lnTo>
                <a:lnTo>
                  <a:pt x="7876540" y="104140"/>
                </a:lnTo>
                <a:lnTo>
                  <a:pt x="7876540" y="805180"/>
                </a:lnTo>
                <a:lnTo>
                  <a:pt x="7876540" y="911860"/>
                </a:lnTo>
                <a:lnTo>
                  <a:pt x="7983220" y="911860"/>
                </a:lnTo>
                <a:lnTo>
                  <a:pt x="10121900" y="911860"/>
                </a:lnTo>
                <a:lnTo>
                  <a:pt x="10121900" y="805180"/>
                </a:lnTo>
                <a:close/>
              </a:path>
            </a:pathLst>
          </a:custGeom>
          <a:solidFill>
            <a:srgbClr val="F79546"/>
          </a:solidFill>
        </p:spPr>
        <p:txBody>
          <a:bodyPr wrap="square" lIns="0" tIns="0" rIns="0" bIns="0" rtlCol="0"/>
          <a:lstStyle/>
          <a:p>
            <a:endParaRPr/>
          </a:p>
        </p:txBody>
      </p:sp>
      <p:sp>
        <p:nvSpPr>
          <p:cNvPr id="25" name="object 33"/>
          <p:cNvSpPr/>
          <p:nvPr/>
        </p:nvSpPr>
        <p:spPr>
          <a:xfrm>
            <a:off x="2215260" y="1295401"/>
            <a:ext cx="601329" cy="456821"/>
          </a:xfrm>
          <a:custGeom>
            <a:avLst/>
            <a:gdLst/>
            <a:ahLst/>
            <a:cxnLst/>
            <a:rect l="l" t="t" r="r" b="b"/>
            <a:pathLst>
              <a:path w="632460" h="629919">
                <a:moveTo>
                  <a:pt x="316230" y="0"/>
                </a:moveTo>
                <a:lnTo>
                  <a:pt x="269505" y="3414"/>
                </a:lnTo>
                <a:lnTo>
                  <a:pt x="224907" y="13331"/>
                </a:lnTo>
                <a:lnTo>
                  <a:pt x="182925" y="29266"/>
                </a:lnTo>
                <a:lnTo>
                  <a:pt x="144050" y="50731"/>
                </a:lnTo>
                <a:lnTo>
                  <a:pt x="108769" y="77240"/>
                </a:lnTo>
                <a:lnTo>
                  <a:pt x="77574" y="108305"/>
                </a:lnTo>
                <a:lnTo>
                  <a:pt x="50952" y="143442"/>
                </a:lnTo>
                <a:lnTo>
                  <a:pt x="29395" y="182162"/>
                </a:lnTo>
                <a:lnTo>
                  <a:pt x="13390" y="223979"/>
                </a:lnTo>
                <a:lnTo>
                  <a:pt x="3429" y="268407"/>
                </a:lnTo>
                <a:lnTo>
                  <a:pt x="0" y="314959"/>
                </a:lnTo>
                <a:lnTo>
                  <a:pt x="3429" y="361512"/>
                </a:lnTo>
                <a:lnTo>
                  <a:pt x="13390" y="405940"/>
                </a:lnTo>
                <a:lnTo>
                  <a:pt x="29395" y="447757"/>
                </a:lnTo>
                <a:lnTo>
                  <a:pt x="50952" y="486477"/>
                </a:lnTo>
                <a:lnTo>
                  <a:pt x="77574" y="521614"/>
                </a:lnTo>
                <a:lnTo>
                  <a:pt x="108769" y="552679"/>
                </a:lnTo>
                <a:lnTo>
                  <a:pt x="144050" y="579188"/>
                </a:lnTo>
                <a:lnTo>
                  <a:pt x="182925" y="600653"/>
                </a:lnTo>
                <a:lnTo>
                  <a:pt x="224907" y="616588"/>
                </a:lnTo>
                <a:lnTo>
                  <a:pt x="269505" y="626505"/>
                </a:lnTo>
                <a:lnTo>
                  <a:pt x="316230" y="629919"/>
                </a:lnTo>
                <a:lnTo>
                  <a:pt x="362954" y="626505"/>
                </a:lnTo>
                <a:lnTo>
                  <a:pt x="407552" y="616588"/>
                </a:lnTo>
                <a:lnTo>
                  <a:pt x="449534" y="600653"/>
                </a:lnTo>
                <a:lnTo>
                  <a:pt x="488409" y="579188"/>
                </a:lnTo>
                <a:lnTo>
                  <a:pt x="523690" y="552679"/>
                </a:lnTo>
                <a:lnTo>
                  <a:pt x="554885" y="521614"/>
                </a:lnTo>
                <a:lnTo>
                  <a:pt x="581507" y="486477"/>
                </a:lnTo>
                <a:lnTo>
                  <a:pt x="603064" y="447757"/>
                </a:lnTo>
                <a:lnTo>
                  <a:pt x="619069" y="405940"/>
                </a:lnTo>
                <a:lnTo>
                  <a:pt x="629030" y="361512"/>
                </a:lnTo>
                <a:lnTo>
                  <a:pt x="632459" y="314959"/>
                </a:lnTo>
                <a:lnTo>
                  <a:pt x="629030" y="268407"/>
                </a:lnTo>
                <a:lnTo>
                  <a:pt x="619069" y="223979"/>
                </a:lnTo>
                <a:lnTo>
                  <a:pt x="603064" y="182162"/>
                </a:lnTo>
                <a:lnTo>
                  <a:pt x="581507" y="143442"/>
                </a:lnTo>
                <a:lnTo>
                  <a:pt x="554885" y="108305"/>
                </a:lnTo>
                <a:lnTo>
                  <a:pt x="523690" y="77240"/>
                </a:lnTo>
                <a:lnTo>
                  <a:pt x="488409" y="50731"/>
                </a:lnTo>
                <a:lnTo>
                  <a:pt x="449534" y="29266"/>
                </a:lnTo>
                <a:lnTo>
                  <a:pt x="407552" y="13331"/>
                </a:lnTo>
                <a:lnTo>
                  <a:pt x="362954" y="3414"/>
                </a:lnTo>
                <a:lnTo>
                  <a:pt x="316230" y="0"/>
                </a:lnTo>
                <a:close/>
              </a:path>
            </a:pathLst>
          </a:custGeom>
          <a:solidFill>
            <a:srgbClr val="0D7EB7"/>
          </a:solidFill>
        </p:spPr>
        <p:txBody>
          <a:bodyPr wrap="square" lIns="0" tIns="0" rIns="0" bIns="0" rtlCol="0"/>
          <a:lstStyle/>
          <a:p>
            <a:endParaRPr/>
          </a:p>
        </p:txBody>
      </p:sp>
      <p:sp>
        <p:nvSpPr>
          <p:cNvPr id="26" name="object 34"/>
          <p:cNvSpPr/>
          <p:nvPr/>
        </p:nvSpPr>
        <p:spPr>
          <a:xfrm>
            <a:off x="3886200" y="1295401"/>
            <a:ext cx="598914" cy="456821"/>
          </a:xfrm>
          <a:custGeom>
            <a:avLst/>
            <a:gdLst/>
            <a:ahLst/>
            <a:cxnLst/>
            <a:rect l="l" t="t" r="r" b="b"/>
            <a:pathLst>
              <a:path w="629920" h="629919">
                <a:moveTo>
                  <a:pt x="314960" y="0"/>
                </a:moveTo>
                <a:lnTo>
                  <a:pt x="268407" y="3414"/>
                </a:lnTo>
                <a:lnTo>
                  <a:pt x="223979" y="13331"/>
                </a:lnTo>
                <a:lnTo>
                  <a:pt x="182162" y="29266"/>
                </a:lnTo>
                <a:lnTo>
                  <a:pt x="143442" y="50731"/>
                </a:lnTo>
                <a:lnTo>
                  <a:pt x="108305" y="77240"/>
                </a:lnTo>
                <a:lnTo>
                  <a:pt x="77240" y="108305"/>
                </a:lnTo>
                <a:lnTo>
                  <a:pt x="50731" y="143442"/>
                </a:lnTo>
                <a:lnTo>
                  <a:pt x="29266" y="182162"/>
                </a:lnTo>
                <a:lnTo>
                  <a:pt x="13331" y="223979"/>
                </a:lnTo>
                <a:lnTo>
                  <a:pt x="3414" y="268407"/>
                </a:lnTo>
                <a:lnTo>
                  <a:pt x="0" y="314959"/>
                </a:lnTo>
                <a:lnTo>
                  <a:pt x="3414" y="361512"/>
                </a:lnTo>
                <a:lnTo>
                  <a:pt x="13331" y="405940"/>
                </a:lnTo>
                <a:lnTo>
                  <a:pt x="29266" y="447757"/>
                </a:lnTo>
                <a:lnTo>
                  <a:pt x="50731" y="486477"/>
                </a:lnTo>
                <a:lnTo>
                  <a:pt x="77240" y="521614"/>
                </a:lnTo>
                <a:lnTo>
                  <a:pt x="108305" y="552679"/>
                </a:lnTo>
                <a:lnTo>
                  <a:pt x="143442" y="579188"/>
                </a:lnTo>
                <a:lnTo>
                  <a:pt x="182162" y="600653"/>
                </a:lnTo>
                <a:lnTo>
                  <a:pt x="223979" y="616588"/>
                </a:lnTo>
                <a:lnTo>
                  <a:pt x="268407" y="626505"/>
                </a:lnTo>
                <a:lnTo>
                  <a:pt x="314960" y="629919"/>
                </a:lnTo>
                <a:lnTo>
                  <a:pt x="361512" y="626505"/>
                </a:lnTo>
                <a:lnTo>
                  <a:pt x="405940" y="616588"/>
                </a:lnTo>
                <a:lnTo>
                  <a:pt x="447757" y="600653"/>
                </a:lnTo>
                <a:lnTo>
                  <a:pt x="486477" y="579188"/>
                </a:lnTo>
                <a:lnTo>
                  <a:pt x="521614" y="552679"/>
                </a:lnTo>
                <a:lnTo>
                  <a:pt x="552679" y="521614"/>
                </a:lnTo>
                <a:lnTo>
                  <a:pt x="579188" y="486477"/>
                </a:lnTo>
                <a:lnTo>
                  <a:pt x="600653" y="447757"/>
                </a:lnTo>
                <a:lnTo>
                  <a:pt x="616588" y="405940"/>
                </a:lnTo>
                <a:lnTo>
                  <a:pt x="626505" y="361512"/>
                </a:lnTo>
                <a:lnTo>
                  <a:pt x="629920" y="314959"/>
                </a:lnTo>
                <a:lnTo>
                  <a:pt x="626505" y="268407"/>
                </a:lnTo>
                <a:lnTo>
                  <a:pt x="616588" y="223979"/>
                </a:lnTo>
                <a:lnTo>
                  <a:pt x="600653" y="182162"/>
                </a:lnTo>
                <a:lnTo>
                  <a:pt x="579188" y="143442"/>
                </a:lnTo>
                <a:lnTo>
                  <a:pt x="552679" y="108305"/>
                </a:lnTo>
                <a:lnTo>
                  <a:pt x="521614" y="77240"/>
                </a:lnTo>
                <a:lnTo>
                  <a:pt x="486477" y="50731"/>
                </a:lnTo>
                <a:lnTo>
                  <a:pt x="447757" y="29266"/>
                </a:lnTo>
                <a:lnTo>
                  <a:pt x="405940" y="13331"/>
                </a:lnTo>
                <a:lnTo>
                  <a:pt x="361512" y="3414"/>
                </a:lnTo>
                <a:lnTo>
                  <a:pt x="314960" y="0"/>
                </a:lnTo>
                <a:close/>
              </a:path>
            </a:pathLst>
          </a:custGeom>
          <a:solidFill>
            <a:srgbClr val="4AACC5"/>
          </a:solidFill>
        </p:spPr>
        <p:txBody>
          <a:bodyPr wrap="square" lIns="0" tIns="0" rIns="0" bIns="0" rtlCol="0"/>
          <a:lstStyle/>
          <a:p>
            <a:endParaRPr/>
          </a:p>
        </p:txBody>
      </p:sp>
      <p:sp>
        <p:nvSpPr>
          <p:cNvPr id="27" name="object 35"/>
          <p:cNvSpPr/>
          <p:nvPr/>
        </p:nvSpPr>
        <p:spPr>
          <a:xfrm>
            <a:off x="7315201" y="1295401"/>
            <a:ext cx="601329" cy="456821"/>
          </a:xfrm>
          <a:custGeom>
            <a:avLst/>
            <a:gdLst/>
            <a:ahLst/>
            <a:cxnLst/>
            <a:rect l="l" t="t" r="r" b="b"/>
            <a:pathLst>
              <a:path w="632459" h="629919">
                <a:moveTo>
                  <a:pt x="316229" y="0"/>
                </a:moveTo>
                <a:lnTo>
                  <a:pt x="269505" y="3414"/>
                </a:lnTo>
                <a:lnTo>
                  <a:pt x="224907" y="13331"/>
                </a:lnTo>
                <a:lnTo>
                  <a:pt x="182925" y="29266"/>
                </a:lnTo>
                <a:lnTo>
                  <a:pt x="144050" y="50731"/>
                </a:lnTo>
                <a:lnTo>
                  <a:pt x="108769" y="77240"/>
                </a:lnTo>
                <a:lnTo>
                  <a:pt x="77574" y="108305"/>
                </a:lnTo>
                <a:lnTo>
                  <a:pt x="50952" y="143442"/>
                </a:lnTo>
                <a:lnTo>
                  <a:pt x="29395" y="182162"/>
                </a:lnTo>
                <a:lnTo>
                  <a:pt x="13390" y="223979"/>
                </a:lnTo>
                <a:lnTo>
                  <a:pt x="3429" y="268407"/>
                </a:lnTo>
                <a:lnTo>
                  <a:pt x="0" y="314959"/>
                </a:lnTo>
                <a:lnTo>
                  <a:pt x="3429" y="361512"/>
                </a:lnTo>
                <a:lnTo>
                  <a:pt x="13390" y="405940"/>
                </a:lnTo>
                <a:lnTo>
                  <a:pt x="29395" y="447757"/>
                </a:lnTo>
                <a:lnTo>
                  <a:pt x="50952" y="486477"/>
                </a:lnTo>
                <a:lnTo>
                  <a:pt x="77574" y="521614"/>
                </a:lnTo>
                <a:lnTo>
                  <a:pt x="108769" y="552679"/>
                </a:lnTo>
                <a:lnTo>
                  <a:pt x="144050" y="579188"/>
                </a:lnTo>
                <a:lnTo>
                  <a:pt x="182925" y="600653"/>
                </a:lnTo>
                <a:lnTo>
                  <a:pt x="224907" y="616588"/>
                </a:lnTo>
                <a:lnTo>
                  <a:pt x="269505" y="626505"/>
                </a:lnTo>
                <a:lnTo>
                  <a:pt x="316229" y="629919"/>
                </a:lnTo>
                <a:lnTo>
                  <a:pt x="362954" y="626505"/>
                </a:lnTo>
                <a:lnTo>
                  <a:pt x="407552" y="616588"/>
                </a:lnTo>
                <a:lnTo>
                  <a:pt x="449534" y="600653"/>
                </a:lnTo>
                <a:lnTo>
                  <a:pt x="488409" y="579188"/>
                </a:lnTo>
                <a:lnTo>
                  <a:pt x="523690" y="552679"/>
                </a:lnTo>
                <a:lnTo>
                  <a:pt x="554885" y="521614"/>
                </a:lnTo>
                <a:lnTo>
                  <a:pt x="581507" y="486477"/>
                </a:lnTo>
                <a:lnTo>
                  <a:pt x="603064" y="447757"/>
                </a:lnTo>
                <a:lnTo>
                  <a:pt x="619069" y="405940"/>
                </a:lnTo>
                <a:lnTo>
                  <a:pt x="629030" y="361512"/>
                </a:lnTo>
                <a:lnTo>
                  <a:pt x="632459" y="314959"/>
                </a:lnTo>
                <a:lnTo>
                  <a:pt x="629030" y="268407"/>
                </a:lnTo>
                <a:lnTo>
                  <a:pt x="619069" y="223979"/>
                </a:lnTo>
                <a:lnTo>
                  <a:pt x="603064" y="182162"/>
                </a:lnTo>
                <a:lnTo>
                  <a:pt x="581507" y="143442"/>
                </a:lnTo>
                <a:lnTo>
                  <a:pt x="554885" y="108305"/>
                </a:lnTo>
                <a:lnTo>
                  <a:pt x="523690" y="77240"/>
                </a:lnTo>
                <a:lnTo>
                  <a:pt x="488409" y="50731"/>
                </a:lnTo>
                <a:lnTo>
                  <a:pt x="449534" y="29266"/>
                </a:lnTo>
                <a:lnTo>
                  <a:pt x="407552" y="13331"/>
                </a:lnTo>
                <a:lnTo>
                  <a:pt x="362954" y="3414"/>
                </a:lnTo>
                <a:lnTo>
                  <a:pt x="316229" y="0"/>
                </a:lnTo>
                <a:close/>
              </a:path>
            </a:pathLst>
          </a:custGeom>
          <a:solidFill>
            <a:srgbClr val="B8D433"/>
          </a:solidFill>
        </p:spPr>
        <p:txBody>
          <a:bodyPr wrap="square" lIns="0" tIns="0" rIns="0" bIns="0" rtlCol="0"/>
          <a:lstStyle/>
          <a:p>
            <a:endParaRPr/>
          </a:p>
        </p:txBody>
      </p:sp>
      <p:sp>
        <p:nvSpPr>
          <p:cNvPr id="28" name="object 36"/>
          <p:cNvSpPr/>
          <p:nvPr/>
        </p:nvSpPr>
        <p:spPr>
          <a:xfrm>
            <a:off x="5715001" y="1295401"/>
            <a:ext cx="601329" cy="456821"/>
          </a:xfrm>
          <a:custGeom>
            <a:avLst/>
            <a:gdLst/>
            <a:ahLst/>
            <a:cxnLst/>
            <a:rect l="l" t="t" r="r" b="b"/>
            <a:pathLst>
              <a:path w="632460" h="629919">
                <a:moveTo>
                  <a:pt x="316230" y="0"/>
                </a:moveTo>
                <a:lnTo>
                  <a:pt x="269505" y="3414"/>
                </a:lnTo>
                <a:lnTo>
                  <a:pt x="224907" y="13331"/>
                </a:lnTo>
                <a:lnTo>
                  <a:pt x="182925" y="29266"/>
                </a:lnTo>
                <a:lnTo>
                  <a:pt x="144050" y="50731"/>
                </a:lnTo>
                <a:lnTo>
                  <a:pt x="108769" y="77240"/>
                </a:lnTo>
                <a:lnTo>
                  <a:pt x="77574" y="108305"/>
                </a:lnTo>
                <a:lnTo>
                  <a:pt x="50952" y="143442"/>
                </a:lnTo>
                <a:lnTo>
                  <a:pt x="29395" y="182162"/>
                </a:lnTo>
                <a:lnTo>
                  <a:pt x="13390" y="223979"/>
                </a:lnTo>
                <a:lnTo>
                  <a:pt x="3429" y="268407"/>
                </a:lnTo>
                <a:lnTo>
                  <a:pt x="0" y="314959"/>
                </a:lnTo>
                <a:lnTo>
                  <a:pt x="3429" y="361512"/>
                </a:lnTo>
                <a:lnTo>
                  <a:pt x="13390" y="405940"/>
                </a:lnTo>
                <a:lnTo>
                  <a:pt x="29395" y="447757"/>
                </a:lnTo>
                <a:lnTo>
                  <a:pt x="50952" y="486477"/>
                </a:lnTo>
                <a:lnTo>
                  <a:pt x="77574" y="521614"/>
                </a:lnTo>
                <a:lnTo>
                  <a:pt x="108769" y="552679"/>
                </a:lnTo>
                <a:lnTo>
                  <a:pt x="144050" y="579188"/>
                </a:lnTo>
                <a:lnTo>
                  <a:pt x="182925" y="600653"/>
                </a:lnTo>
                <a:lnTo>
                  <a:pt x="224907" y="616588"/>
                </a:lnTo>
                <a:lnTo>
                  <a:pt x="269505" y="626505"/>
                </a:lnTo>
                <a:lnTo>
                  <a:pt x="316230" y="629919"/>
                </a:lnTo>
                <a:lnTo>
                  <a:pt x="362954" y="626505"/>
                </a:lnTo>
                <a:lnTo>
                  <a:pt x="407552" y="616588"/>
                </a:lnTo>
                <a:lnTo>
                  <a:pt x="449534" y="600653"/>
                </a:lnTo>
                <a:lnTo>
                  <a:pt x="488409" y="579188"/>
                </a:lnTo>
                <a:lnTo>
                  <a:pt x="523690" y="552679"/>
                </a:lnTo>
                <a:lnTo>
                  <a:pt x="554885" y="521614"/>
                </a:lnTo>
                <a:lnTo>
                  <a:pt x="581507" y="486477"/>
                </a:lnTo>
                <a:lnTo>
                  <a:pt x="603064" y="447757"/>
                </a:lnTo>
                <a:lnTo>
                  <a:pt x="619069" y="405940"/>
                </a:lnTo>
                <a:lnTo>
                  <a:pt x="629030" y="361512"/>
                </a:lnTo>
                <a:lnTo>
                  <a:pt x="632460" y="314959"/>
                </a:lnTo>
                <a:lnTo>
                  <a:pt x="629030" y="268407"/>
                </a:lnTo>
                <a:lnTo>
                  <a:pt x="619069" y="223979"/>
                </a:lnTo>
                <a:lnTo>
                  <a:pt x="603064" y="182162"/>
                </a:lnTo>
                <a:lnTo>
                  <a:pt x="581507" y="143442"/>
                </a:lnTo>
                <a:lnTo>
                  <a:pt x="554885" y="108305"/>
                </a:lnTo>
                <a:lnTo>
                  <a:pt x="523690" y="77240"/>
                </a:lnTo>
                <a:lnTo>
                  <a:pt x="488409" y="50731"/>
                </a:lnTo>
                <a:lnTo>
                  <a:pt x="449534" y="29266"/>
                </a:lnTo>
                <a:lnTo>
                  <a:pt x="407552" y="13331"/>
                </a:lnTo>
                <a:lnTo>
                  <a:pt x="362954" y="3414"/>
                </a:lnTo>
                <a:lnTo>
                  <a:pt x="316230" y="0"/>
                </a:lnTo>
                <a:close/>
              </a:path>
            </a:pathLst>
          </a:custGeom>
          <a:solidFill>
            <a:srgbClr val="45C1A3"/>
          </a:solidFill>
        </p:spPr>
        <p:txBody>
          <a:bodyPr wrap="square" lIns="0" tIns="0" rIns="0" bIns="0" rtlCol="0"/>
          <a:lstStyle/>
          <a:p>
            <a:endParaRPr/>
          </a:p>
        </p:txBody>
      </p:sp>
      <p:sp>
        <p:nvSpPr>
          <p:cNvPr id="29" name="object 37"/>
          <p:cNvSpPr/>
          <p:nvPr/>
        </p:nvSpPr>
        <p:spPr>
          <a:xfrm>
            <a:off x="9067800" y="1371601"/>
            <a:ext cx="598914" cy="456821"/>
          </a:xfrm>
          <a:custGeom>
            <a:avLst/>
            <a:gdLst/>
            <a:ahLst/>
            <a:cxnLst/>
            <a:rect l="l" t="t" r="r" b="b"/>
            <a:pathLst>
              <a:path w="629920" h="629919">
                <a:moveTo>
                  <a:pt x="314959" y="0"/>
                </a:moveTo>
                <a:lnTo>
                  <a:pt x="268407" y="3414"/>
                </a:lnTo>
                <a:lnTo>
                  <a:pt x="223979" y="13331"/>
                </a:lnTo>
                <a:lnTo>
                  <a:pt x="182162" y="29266"/>
                </a:lnTo>
                <a:lnTo>
                  <a:pt x="143442" y="50731"/>
                </a:lnTo>
                <a:lnTo>
                  <a:pt x="108305" y="77240"/>
                </a:lnTo>
                <a:lnTo>
                  <a:pt x="77240" y="108305"/>
                </a:lnTo>
                <a:lnTo>
                  <a:pt x="50731" y="143442"/>
                </a:lnTo>
                <a:lnTo>
                  <a:pt x="29266" y="182162"/>
                </a:lnTo>
                <a:lnTo>
                  <a:pt x="13331" y="223979"/>
                </a:lnTo>
                <a:lnTo>
                  <a:pt x="3414" y="268407"/>
                </a:lnTo>
                <a:lnTo>
                  <a:pt x="0" y="314959"/>
                </a:lnTo>
                <a:lnTo>
                  <a:pt x="3414" y="361512"/>
                </a:lnTo>
                <a:lnTo>
                  <a:pt x="13331" y="405940"/>
                </a:lnTo>
                <a:lnTo>
                  <a:pt x="29266" y="447757"/>
                </a:lnTo>
                <a:lnTo>
                  <a:pt x="50731" y="486477"/>
                </a:lnTo>
                <a:lnTo>
                  <a:pt x="77240" y="521614"/>
                </a:lnTo>
                <a:lnTo>
                  <a:pt x="108305" y="552679"/>
                </a:lnTo>
                <a:lnTo>
                  <a:pt x="143442" y="579188"/>
                </a:lnTo>
                <a:lnTo>
                  <a:pt x="182162" y="600653"/>
                </a:lnTo>
                <a:lnTo>
                  <a:pt x="223979" y="616588"/>
                </a:lnTo>
                <a:lnTo>
                  <a:pt x="268407" y="626505"/>
                </a:lnTo>
                <a:lnTo>
                  <a:pt x="314959" y="629919"/>
                </a:lnTo>
                <a:lnTo>
                  <a:pt x="361512" y="626505"/>
                </a:lnTo>
                <a:lnTo>
                  <a:pt x="405940" y="616588"/>
                </a:lnTo>
                <a:lnTo>
                  <a:pt x="447757" y="600653"/>
                </a:lnTo>
                <a:lnTo>
                  <a:pt x="486477" y="579188"/>
                </a:lnTo>
                <a:lnTo>
                  <a:pt x="521614" y="552679"/>
                </a:lnTo>
                <a:lnTo>
                  <a:pt x="552679" y="521614"/>
                </a:lnTo>
                <a:lnTo>
                  <a:pt x="579188" y="486477"/>
                </a:lnTo>
                <a:lnTo>
                  <a:pt x="600653" y="447757"/>
                </a:lnTo>
                <a:lnTo>
                  <a:pt x="616588" y="405940"/>
                </a:lnTo>
                <a:lnTo>
                  <a:pt x="626505" y="361512"/>
                </a:lnTo>
                <a:lnTo>
                  <a:pt x="629920" y="314959"/>
                </a:lnTo>
                <a:lnTo>
                  <a:pt x="626505" y="268407"/>
                </a:lnTo>
                <a:lnTo>
                  <a:pt x="616588" y="223979"/>
                </a:lnTo>
                <a:lnTo>
                  <a:pt x="600653" y="182162"/>
                </a:lnTo>
                <a:lnTo>
                  <a:pt x="579188" y="143442"/>
                </a:lnTo>
                <a:lnTo>
                  <a:pt x="552679" y="108305"/>
                </a:lnTo>
                <a:lnTo>
                  <a:pt x="521614" y="77240"/>
                </a:lnTo>
                <a:lnTo>
                  <a:pt x="486477" y="50731"/>
                </a:lnTo>
                <a:lnTo>
                  <a:pt x="447757" y="29266"/>
                </a:lnTo>
                <a:lnTo>
                  <a:pt x="405940" y="13331"/>
                </a:lnTo>
                <a:lnTo>
                  <a:pt x="361512" y="3414"/>
                </a:lnTo>
                <a:lnTo>
                  <a:pt x="314959" y="0"/>
                </a:lnTo>
                <a:close/>
              </a:path>
            </a:pathLst>
          </a:custGeom>
          <a:solidFill>
            <a:srgbClr val="8063A1"/>
          </a:solidFill>
        </p:spPr>
        <p:txBody>
          <a:bodyPr wrap="square" lIns="0" tIns="0" rIns="0" bIns="0" rtlCol="0"/>
          <a:lstStyle/>
          <a:p>
            <a:endParaRPr/>
          </a:p>
        </p:txBody>
      </p:sp>
      <p:sp>
        <p:nvSpPr>
          <p:cNvPr id="32" name="object 42"/>
          <p:cNvSpPr txBox="1"/>
          <p:nvPr/>
        </p:nvSpPr>
        <p:spPr>
          <a:xfrm>
            <a:off x="9220201" y="1433282"/>
            <a:ext cx="317501" cy="319318"/>
          </a:xfrm>
          <a:prstGeom prst="rect">
            <a:avLst/>
          </a:prstGeom>
        </p:spPr>
        <p:txBody>
          <a:bodyPr vert="horz" wrap="square" lIns="0" tIns="11430" rIns="0" bIns="0" rtlCol="0">
            <a:spAutoFit/>
          </a:bodyPr>
          <a:lstStyle/>
          <a:p>
            <a:pPr marL="12700">
              <a:spcBef>
                <a:spcPts val="90"/>
              </a:spcBef>
            </a:pPr>
            <a:r>
              <a:rPr sz="2000" b="1" spc="-15" dirty="0">
                <a:solidFill>
                  <a:srgbClr val="FFFFFF"/>
                </a:solidFill>
                <a:latin typeface="Arial"/>
                <a:cs typeface="Arial"/>
              </a:rPr>
              <a:t>05</a:t>
            </a:r>
            <a:endParaRPr sz="2000" dirty="0">
              <a:latin typeface="Arial"/>
              <a:cs typeface="Arial"/>
            </a:endParaRPr>
          </a:p>
        </p:txBody>
      </p:sp>
      <p:sp>
        <p:nvSpPr>
          <p:cNvPr id="44" name="object 57"/>
          <p:cNvSpPr txBox="1"/>
          <p:nvPr/>
        </p:nvSpPr>
        <p:spPr>
          <a:xfrm>
            <a:off x="1981201" y="2971800"/>
            <a:ext cx="1447801" cy="1490152"/>
          </a:xfrm>
          <a:prstGeom prst="rect">
            <a:avLst/>
          </a:prstGeom>
        </p:spPr>
        <p:txBody>
          <a:bodyPr vert="horz" wrap="square" lIns="0" tIns="12700" rIns="0" bIns="0" rtlCol="0">
            <a:spAutoFit/>
          </a:bodyPr>
          <a:lstStyle/>
          <a:p>
            <a:pPr marL="12065" marR="5080" indent="2540" algn="just">
              <a:spcBef>
                <a:spcPts val="100"/>
              </a:spcBef>
            </a:pPr>
            <a:r>
              <a:rPr sz="1600" dirty="0">
                <a:latin typeface="Book Antiqua" pitchFamily="18" charset="0"/>
                <a:cs typeface="Arial"/>
              </a:rPr>
              <a:t>Membantu  untuk  memudahkan  pekerjaan</a:t>
            </a:r>
            <a:r>
              <a:rPr sz="1600" spc="-80" dirty="0">
                <a:latin typeface="Book Antiqua" pitchFamily="18" charset="0"/>
                <a:cs typeface="Arial"/>
              </a:rPr>
              <a:t> </a:t>
            </a:r>
            <a:r>
              <a:rPr sz="1600" spc="-5" dirty="0">
                <a:latin typeface="Book Antiqua" pitchFamily="18" charset="0"/>
                <a:cs typeface="Arial"/>
              </a:rPr>
              <a:t>para  </a:t>
            </a:r>
            <a:r>
              <a:rPr sz="1600" spc="5" dirty="0">
                <a:latin typeface="Book Antiqua" pitchFamily="18" charset="0"/>
                <a:cs typeface="Arial"/>
              </a:rPr>
              <a:t>pegawai </a:t>
            </a:r>
            <a:r>
              <a:rPr sz="1600" spc="-5" dirty="0">
                <a:latin typeface="Book Antiqua" pitchFamily="18" charset="0"/>
                <a:cs typeface="Arial"/>
              </a:rPr>
              <a:t>atau  </a:t>
            </a:r>
            <a:r>
              <a:rPr sz="1600" dirty="0">
                <a:latin typeface="Book Antiqua" pitchFamily="18" charset="0"/>
                <a:cs typeface="Arial"/>
              </a:rPr>
              <a:t>tim/ unit</a:t>
            </a:r>
            <a:r>
              <a:rPr sz="1600" spc="-50" dirty="0">
                <a:latin typeface="Book Antiqua" pitchFamily="18" charset="0"/>
                <a:cs typeface="Arial"/>
              </a:rPr>
              <a:t> </a:t>
            </a:r>
            <a:r>
              <a:rPr sz="1600" spc="-5" dirty="0">
                <a:latin typeface="Book Antiqua" pitchFamily="18" charset="0"/>
                <a:cs typeface="Arial"/>
              </a:rPr>
              <a:t>kerja</a:t>
            </a:r>
            <a:endParaRPr sz="1600" dirty="0">
              <a:latin typeface="Book Antiqua" pitchFamily="18" charset="0"/>
              <a:cs typeface="Arial"/>
            </a:endParaRPr>
          </a:p>
        </p:txBody>
      </p:sp>
      <p:sp>
        <p:nvSpPr>
          <p:cNvPr id="45" name="object 58"/>
          <p:cNvSpPr txBox="1"/>
          <p:nvPr/>
        </p:nvSpPr>
        <p:spPr>
          <a:xfrm>
            <a:off x="3505200" y="2667001"/>
            <a:ext cx="1676400" cy="997709"/>
          </a:xfrm>
          <a:prstGeom prst="rect">
            <a:avLst/>
          </a:prstGeom>
        </p:spPr>
        <p:txBody>
          <a:bodyPr vert="horz" wrap="square" lIns="0" tIns="12700" rIns="0" bIns="0" rtlCol="0">
            <a:spAutoFit/>
          </a:bodyPr>
          <a:lstStyle/>
          <a:p>
            <a:pPr marL="12700" marR="5080" indent="-635">
              <a:spcBef>
                <a:spcPts val="100"/>
              </a:spcBef>
            </a:pPr>
            <a:r>
              <a:rPr sz="1600" spc="-5" dirty="0">
                <a:latin typeface="Book Antiqua" pitchFamily="18" charset="0"/>
                <a:cs typeface="Arial"/>
              </a:rPr>
              <a:t>Sebagai dasar  </a:t>
            </a:r>
            <a:r>
              <a:rPr sz="1600" dirty="0">
                <a:latin typeface="Book Antiqua" pitchFamily="18" charset="0"/>
                <a:cs typeface="Arial"/>
              </a:rPr>
              <a:t>hukum </a:t>
            </a:r>
            <a:r>
              <a:rPr sz="1600" spc="-20" dirty="0">
                <a:latin typeface="Book Antiqua" pitchFamily="18" charset="0"/>
                <a:cs typeface="Arial"/>
              </a:rPr>
              <a:t>yang  </a:t>
            </a:r>
            <a:r>
              <a:rPr sz="1600" spc="-5" dirty="0">
                <a:latin typeface="Book Antiqua" pitchFamily="18" charset="0"/>
                <a:cs typeface="Arial"/>
              </a:rPr>
              <a:t>kuat</a:t>
            </a:r>
            <a:r>
              <a:rPr sz="1600" spc="-40" dirty="0">
                <a:latin typeface="Book Antiqua" pitchFamily="18" charset="0"/>
                <a:cs typeface="Arial"/>
              </a:rPr>
              <a:t> </a:t>
            </a:r>
            <a:r>
              <a:rPr sz="1600" dirty="0">
                <a:latin typeface="Book Antiqua" pitchFamily="18" charset="0"/>
                <a:cs typeface="Arial"/>
              </a:rPr>
              <a:t>bila</a:t>
            </a:r>
            <a:r>
              <a:rPr sz="1600" spc="-40" dirty="0">
                <a:latin typeface="Book Antiqua" pitchFamily="18" charset="0"/>
                <a:cs typeface="Arial"/>
              </a:rPr>
              <a:t> </a:t>
            </a:r>
            <a:r>
              <a:rPr sz="1600" dirty="0">
                <a:latin typeface="Book Antiqua" pitchFamily="18" charset="0"/>
                <a:cs typeface="Arial"/>
              </a:rPr>
              <a:t>terjadi  </a:t>
            </a:r>
            <a:r>
              <a:rPr sz="1600" spc="-10" dirty="0">
                <a:latin typeface="Book Antiqua" pitchFamily="18" charset="0"/>
                <a:cs typeface="Arial"/>
              </a:rPr>
              <a:t>penyimpangan</a:t>
            </a:r>
            <a:endParaRPr sz="1600" dirty="0">
              <a:latin typeface="Book Antiqua" pitchFamily="18" charset="0"/>
              <a:cs typeface="Arial"/>
            </a:endParaRPr>
          </a:p>
        </p:txBody>
      </p:sp>
      <p:sp>
        <p:nvSpPr>
          <p:cNvPr id="46" name="object 59"/>
          <p:cNvSpPr txBox="1"/>
          <p:nvPr/>
        </p:nvSpPr>
        <p:spPr>
          <a:xfrm>
            <a:off x="5410201" y="2286001"/>
            <a:ext cx="1467741" cy="1736373"/>
          </a:xfrm>
          <a:prstGeom prst="rect">
            <a:avLst/>
          </a:prstGeom>
        </p:spPr>
        <p:txBody>
          <a:bodyPr vert="horz" wrap="square" lIns="0" tIns="12700" rIns="0" bIns="0" rtlCol="0">
            <a:spAutoFit/>
          </a:bodyPr>
          <a:lstStyle/>
          <a:p>
            <a:pPr marL="12700" marR="5080">
              <a:spcBef>
                <a:spcPts val="100"/>
              </a:spcBef>
            </a:pPr>
            <a:r>
              <a:rPr sz="1600" dirty="0">
                <a:latin typeface="Book Antiqua" pitchFamily="18" charset="0"/>
                <a:cs typeface="Arial"/>
              </a:rPr>
              <a:t>Memberikan  pengetahuan  </a:t>
            </a:r>
            <a:r>
              <a:rPr sz="1600" spc="-5" dirty="0">
                <a:latin typeface="Book Antiqua" pitchFamily="18" charset="0"/>
                <a:cs typeface="Arial"/>
              </a:rPr>
              <a:t>mengenai  </a:t>
            </a:r>
            <a:r>
              <a:rPr sz="1600" dirty="0">
                <a:latin typeface="Book Antiqua" pitchFamily="18" charset="0"/>
                <a:cs typeface="Arial"/>
              </a:rPr>
              <a:t>hambatan-  hambatan</a:t>
            </a:r>
            <a:r>
              <a:rPr sz="1600" spc="-85" dirty="0">
                <a:latin typeface="Book Antiqua" pitchFamily="18" charset="0"/>
                <a:cs typeface="Arial"/>
              </a:rPr>
              <a:t> </a:t>
            </a:r>
            <a:r>
              <a:rPr sz="1600" spc="-20" dirty="0">
                <a:latin typeface="Book Antiqua" pitchFamily="18" charset="0"/>
                <a:cs typeface="Arial"/>
              </a:rPr>
              <a:t>yang </a:t>
            </a:r>
            <a:r>
              <a:rPr sz="1600" dirty="0">
                <a:latin typeface="Book Antiqua" pitchFamily="18" charset="0"/>
                <a:cs typeface="Arial"/>
              </a:rPr>
              <a:t> </a:t>
            </a:r>
            <a:r>
              <a:rPr sz="1600" spc="-5" dirty="0">
                <a:latin typeface="Book Antiqua" pitchFamily="18" charset="0"/>
                <a:cs typeface="Arial"/>
              </a:rPr>
              <a:t>akan </a:t>
            </a:r>
            <a:r>
              <a:rPr sz="1600" dirty="0">
                <a:latin typeface="Book Antiqua" pitchFamily="18" charset="0"/>
                <a:cs typeface="Arial"/>
              </a:rPr>
              <a:t>dan  sedang</a:t>
            </a:r>
            <a:r>
              <a:rPr sz="1600" spc="-90" dirty="0">
                <a:latin typeface="Book Antiqua" pitchFamily="18" charset="0"/>
                <a:cs typeface="Arial"/>
              </a:rPr>
              <a:t> </a:t>
            </a:r>
            <a:r>
              <a:rPr sz="1600" dirty="0">
                <a:latin typeface="Book Antiqua" pitchFamily="18" charset="0"/>
                <a:cs typeface="Arial"/>
              </a:rPr>
              <a:t>dialami</a:t>
            </a:r>
          </a:p>
        </p:txBody>
      </p:sp>
      <p:sp>
        <p:nvSpPr>
          <p:cNvPr id="47" name="object 61"/>
          <p:cNvSpPr txBox="1"/>
          <p:nvPr/>
        </p:nvSpPr>
        <p:spPr>
          <a:xfrm>
            <a:off x="7010400" y="1981201"/>
            <a:ext cx="1600200" cy="1736373"/>
          </a:xfrm>
          <a:prstGeom prst="rect">
            <a:avLst/>
          </a:prstGeom>
        </p:spPr>
        <p:txBody>
          <a:bodyPr vert="horz" wrap="square" lIns="0" tIns="12700" rIns="0" bIns="0" rtlCol="0">
            <a:spAutoFit/>
          </a:bodyPr>
          <a:lstStyle/>
          <a:p>
            <a:pPr marL="12065" marR="5080" indent="-2540">
              <a:spcBef>
                <a:spcPts val="100"/>
              </a:spcBef>
            </a:pPr>
            <a:r>
              <a:rPr sz="1600" dirty="0">
                <a:latin typeface="Book Antiqua" pitchFamily="18" charset="0"/>
                <a:cs typeface="Arial"/>
              </a:rPr>
              <a:t>Memberikan  arahan  </a:t>
            </a:r>
            <a:r>
              <a:rPr sz="1600" spc="-5" dirty="0">
                <a:latin typeface="Book Antiqua" pitchFamily="18" charset="0"/>
                <a:cs typeface="Arial"/>
              </a:rPr>
              <a:t>kepada para  </a:t>
            </a:r>
            <a:r>
              <a:rPr sz="1600" spc="5" dirty="0">
                <a:latin typeface="Book Antiqua" pitchFamily="18" charset="0"/>
                <a:cs typeface="Arial"/>
              </a:rPr>
              <a:t>pegawai </a:t>
            </a:r>
            <a:r>
              <a:rPr sz="1600" spc="-5" dirty="0">
                <a:latin typeface="Book Antiqua" pitchFamily="18" charset="0"/>
                <a:cs typeface="Arial"/>
              </a:rPr>
              <a:t>agar  </a:t>
            </a:r>
            <a:r>
              <a:rPr sz="1600" dirty="0">
                <a:latin typeface="Book Antiqua" pitchFamily="18" charset="0"/>
                <a:cs typeface="Arial"/>
              </a:rPr>
              <a:t>saling  </a:t>
            </a:r>
            <a:r>
              <a:rPr sz="1600" spc="-5" dirty="0">
                <a:latin typeface="Book Antiqua" pitchFamily="18" charset="0"/>
                <a:cs typeface="Arial"/>
              </a:rPr>
              <a:t>menjaga  </a:t>
            </a:r>
            <a:r>
              <a:rPr sz="1600" dirty="0">
                <a:latin typeface="Book Antiqua" pitchFamily="18" charset="0"/>
                <a:cs typeface="Arial"/>
              </a:rPr>
              <a:t>kedisiplinan  </a:t>
            </a:r>
            <a:r>
              <a:rPr sz="1600" spc="-5" dirty="0">
                <a:latin typeface="Book Antiqua" pitchFamily="18" charset="0"/>
                <a:cs typeface="Arial"/>
              </a:rPr>
              <a:t>dalam</a:t>
            </a:r>
            <a:r>
              <a:rPr sz="1600" spc="-75" dirty="0">
                <a:latin typeface="Book Antiqua" pitchFamily="18" charset="0"/>
                <a:cs typeface="Arial"/>
              </a:rPr>
              <a:t> </a:t>
            </a:r>
            <a:r>
              <a:rPr sz="1600" dirty="0">
                <a:latin typeface="Book Antiqua" pitchFamily="18" charset="0"/>
                <a:cs typeface="Arial"/>
              </a:rPr>
              <a:t>bekerja</a:t>
            </a:r>
          </a:p>
        </p:txBody>
      </p:sp>
      <p:sp>
        <p:nvSpPr>
          <p:cNvPr id="48" name="object 62"/>
          <p:cNvSpPr txBox="1"/>
          <p:nvPr/>
        </p:nvSpPr>
        <p:spPr>
          <a:xfrm>
            <a:off x="8763000" y="2853248"/>
            <a:ext cx="1524000" cy="1490152"/>
          </a:xfrm>
          <a:prstGeom prst="rect">
            <a:avLst/>
          </a:prstGeom>
        </p:spPr>
        <p:txBody>
          <a:bodyPr vert="horz" wrap="square" lIns="0" tIns="12700" rIns="0" bIns="0" rtlCol="0">
            <a:spAutoFit/>
          </a:bodyPr>
          <a:lstStyle/>
          <a:p>
            <a:pPr marL="12700" marR="5080" indent="-1270">
              <a:spcBef>
                <a:spcPts val="100"/>
              </a:spcBef>
            </a:pPr>
            <a:r>
              <a:rPr sz="1600" dirty="0">
                <a:latin typeface="Book Antiqua" pitchFamily="18" charset="0"/>
                <a:cs typeface="Arial"/>
              </a:rPr>
              <a:t>Berfungsi  sebagai  pedoman  </a:t>
            </a:r>
            <a:r>
              <a:rPr sz="1600" spc="-5" dirty="0">
                <a:latin typeface="Book Antiqua" pitchFamily="18" charset="0"/>
                <a:cs typeface="Arial"/>
              </a:rPr>
              <a:t>dalam  </a:t>
            </a:r>
            <a:r>
              <a:rPr sz="1600" dirty="0">
                <a:latin typeface="Book Antiqua" pitchFamily="18" charset="0"/>
                <a:cs typeface="Arial"/>
              </a:rPr>
              <a:t>pelaksanaan  </a:t>
            </a:r>
            <a:r>
              <a:rPr sz="1600" spc="-5" dirty="0">
                <a:latin typeface="Book Antiqua" pitchFamily="18" charset="0"/>
                <a:cs typeface="Arial"/>
              </a:rPr>
              <a:t>kerja atau  </a:t>
            </a:r>
            <a:r>
              <a:rPr sz="1600" dirty="0">
                <a:latin typeface="Book Antiqua" pitchFamily="18" charset="0"/>
                <a:cs typeface="Arial"/>
              </a:rPr>
              <a:t>tugas</a:t>
            </a:r>
          </a:p>
        </p:txBody>
      </p:sp>
      <p:sp>
        <p:nvSpPr>
          <p:cNvPr id="116" name="object 42"/>
          <p:cNvSpPr txBox="1"/>
          <p:nvPr/>
        </p:nvSpPr>
        <p:spPr>
          <a:xfrm>
            <a:off x="7467601" y="1371600"/>
            <a:ext cx="317501" cy="319318"/>
          </a:xfrm>
          <a:prstGeom prst="rect">
            <a:avLst/>
          </a:prstGeom>
        </p:spPr>
        <p:txBody>
          <a:bodyPr vert="horz" wrap="square" lIns="0" tIns="11430" rIns="0" bIns="0" rtlCol="0">
            <a:spAutoFit/>
          </a:bodyPr>
          <a:lstStyle/>
          <a:p>
            <a:pPr marL="12700">
              <a:spcBef>
                <a:spcPts val="90"/>
              </a:spcBef>
            </a:pPr>
            <a:r>
              <a:rPr sz="2000" b="1" spc="-15" dirty="0">
                <a:solidFill>
                  <a:srgbClr val="FFFFFF"/>
                </a:solidFill>
                <a:latin typeface="Arial"/>
                <a:cs typeface="Arial"/>
              </a:rPr>
              <a:t>0</a:t>
            </a:r>
            <a:r>
              <a:rPr lang="en-US" sz="2000" b="1" spc="-15" dirty="0">
                <a:solidFill>
                  <a:srgbClr val="FFFFFF"/>
                </a:solidFill>
                <a:latin typeface="Arial"/>
                <a:cs typeface="Arial"/>
              </a:rPr>
              <a:t>4</a:t>
            </a:r>
            <a:endParaRPr sz="2000" dirty="0">
              <a:latin typeface="Arial"/>
              <a:cs typeface="Arial"/>
            </a:endParaRPr>
          </a:p>
        </p:txBody>
      </p:sp>
      <p:sp>
        <p:nvSpPr>
          <p:cNvPr id="117" name="object 42"/>
          <p:cNvSpPr txBox="1"/>
          <p:nvPr/>
        </p:nvSpPr>
        <p:spPr>
          <a:xfrm>
            <a:off x="5867401" y="1357082"/>
            <a:ext cx="317501" cy="319318"/>
          </a:xfrm>
          <a:prstGeom prst="rect">
            <a:avLst/>
          </a:prstGeom>
        </p:spPr>
        <p:txBody>
          <a:bodyPr vert="horz" wrap="square" lIns="0" tIns="11430" rIns="0" bIns="0" rtlCol="0">
            <a:spAutoFit/>
          </a:bodyPr>
          <a:lstStyle/>
          <a:p>
            <a:pPr marL="12700">
              <a:spcBef>
                <a:spcPts val="90"/>
              </a:spcBef>
            </a:pPr>
            <a:r>
              <a:rPr sz="2000" b="1" spc="-15" dirty="0">
                <a:solidFill>
                  <a:srgbClr val="FFFFFF"/>
                </a:solidFill>
                <a:latin typeface="Arial"/>
                <a:cs typeface="Arial"/>
              </a:rPr>
              <a:t>0</a:t>
            </a:r>
            <a:r>
              <a:rPr lang="en-US" sz="2000" b="1" spc="-15" dirty="0">
                <a:solidFill>
                  <a:srgbClr val="FFFFFF"/>
                </a:solidFill>
                <a:latin typeface="Arial"/>
                <a:cs typeface="Arial"/>
              </a:rPr>
              <a:t>3</a:t>
            </a:r>
            <a:endParaRPr sz="2000" dirty="0">
              <a:latin typeface="Arial"/>
              <a:cs typeface="Arial"/>
            </a:endParaRPr>
          </a:p>
        </p:txBody>
      </p:sp>
      <p:sp>
        <p:nvSpPr>
          <p:cNvPr id="118" name="object 42"/>
          <p:cNvSpPr txBox="1"/>
          <p:nvPr/>
        </p:nvSpPr>
        <p:spPr>
          <a:xfrm>
            <a:off x="2349500" y="1371600"/>
            <a:ext cx="317501" cy="319318"/>
          </a:xfrm>
          <a:prstGeom prst="rect">
            <a:avLst/>
          </a:prstGeom>
        </p:spPr>
        <p:txBody>
          <a:bodyPr vert="horz" wrap="square" lIns="0" tIns="11430" rIns="0" bIns="0" rtlCol="0">
            <a:spAutoFit/>
          </a:bodyPr>
          <a:lstStyle/>
          <a:p>
            <a:pPr marL="12700">
              <a:spcBef>
                <a:spcPts val="90"/>
              </a:spcBef>
            </a:pPr>
            <a:r>
              <a:rPr sz="2000" b="1" spc="-15" dirty="0">
                <a:solidFill>
                  <a:srgbClr val="FFFFFF"/>
                </a:solidFill>
                <a:latin typeface="Arial"/>
                <a:cs typeface="Arial"/>
              </a:rPr>
              <a:t>0</a:t>
            </a:r>
            <a:r>
              <a:rPr lang="en-US" sz="2000" b="1" spc="-15" dirty="0">
                <a:solidFill>
                  <a:srgbClr val="FFFFFF"/>
                </a:solidFill>
                <a:latin typeface="Arial"/>
                <a:cs typeface="Arial"/>
              </a:rPr>
              <a:t>1</a:t>
            </a:r>
            <a:endParaRPr sz="2000" dirty="0">
              <a:latin typeface="Arial"/>
              <a:cs typeface="Arial"/>
            </a:endParaRPr>
          </a:p>
        </p:txBody>
      </p:sp>
      <p:sp>
        <p:nvSpPr>
          <p:cNvPr id="119" name="object 42"/>
          <p:cNvSpPr txBox="1"/>
          <p:nvPr/>
        </p:nvSpPr>
        <p:spPr>
          <a:xfrm>
            <a:off x="4038601" y="1371600"/>
            <a:ext cx="317501" cy="319318"/>
          </a:xfrm>
          <a:prstGeom prst="rect">
            <a:avLst/>
          </a:prstGeom>
        </p:spPr>
        <p:txBody>
          <a:bodyPr vert="horz" wrap="square" lIns="0" tIns="11430" rIns="0" bIns="0" rtlCol="0">
            <a:spAutoFit/>
          </a:bodyPr>
          <a:lstStyle/>
          <a:p>
            <a:pPr marL="12700">
              <a:spcBef>
                <a:spcPts val="90"/>
              </a:spcBef>
            </a:pPr>
            <a:r>
              <a:rPr sz="2000" b="1" spc="-15" dirty="0">
                <a:solidFill>
                  <a:srgbClr val="FFFFFF"/>
                </a:solidFill>
                <a:latin typeface="Arial"/>
                <a:cs typeface="Arial"/>
              </a:rPr>
              <a:t>0</a:t>
            </a:r>
            <a:r>
              <a:rPr lang="en-US" sz="2000" b="1" spc="-15" dirty="0">
                <a:solidFill>
                  <a:srgbClr val="FFFFFF"/>
                </a:solidFill>
                <a:latin typeface="Arial"/>
                <a:cs typeface="Arial"/>
              </a:rPr>
              <a:t>2</a:t>
            </a:r>
            <a:endParaRPr sz="2000" dirty="0">
              <a:latin typeface="Arial"/>
              <a:cs typeface="Arial"/>
            </a:endParaRPr>
          </a:p>
        </p:txBody>
      </p:sp>
      <p:pic>
        <p:nvPicPr>
          <p:cNvPr id="120" name="Picture 119">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500"/>
                                        <p:tgtEl>
                                          <p:spTgt spid="120"/>
                                        </p:tgtEl>
                                      </p:cBhvr>
                                    </p:animEffect>
                                    <p:anim calcmode="lin" valueType="num">
                                      <p:cBhvr>
                                        <p:cTn id="8" dur="1500" fill="hold"/>
                                        <p:tgtEl>
                                          <p:spTgt spid="120"/>
                                        </p:tgtEl>
                                        <p:attrNameLst>
                                          <p:attrName>ppt_x</p:attrName>
                                        </p:attrNameLst>
                                      </p:cBhvr>
                                      <p:tavLst>
                                        <p:tav tm="0">
                                          <p:val>
                                            <p:strVal val="#ppt_x"/>
                                          </p:val>
                                        </p:tav>
                                        <p:tav tm="100000">
                                          <p:val>
                                            <p:strVal val="#ppt_x"/>
                                          </p:val>
                                        </p:tav>
                                      </p:tavLst>
                                    </p:anim>
                                    <p:anim calcmode="lin" valueType="num">
                                      <p:cBhvr>
                                        <p:cTn id="9" dur="15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p:nvPr/>
        </p:nvSpPr>
        <p:spPr>
          <a:xfrm>
            <a:off x="2504060" y="1903592"/>
            <a:ext cx="8387717" cy="839609"/>
          </a:xfrm>
          <a:prstGeom prst="rect">
            <a:avLst/>
          </a:prstGeom>
          <a:blipFill>
            <a:blip r:embed="rId2" cstate="print"/>
            <a:stretch>
              <a:fillRect/>
            </a:stretch>
          </a:blipFill>
        </p:spPr>
        <p:txBody>
          <a:bodyPr wrap="square" lIns="0" tIns="0" rIns="0" bIns="0" rtlCol="0"/>
          <a:lstStyle/>
          <a:p>
            <a:endParaRPr/>
          </a:p>
        </p:txBody>
      </p:sp>
      <p:sp>
        <p:nvSpPr>
          <p:cNvPr id="5" name="object 7"/>
          <p:cNvSpPr txBox="1">
            <a:spLocks noGrp="1"/>
          </p:cNvSpPr>
          <p:nvPr>
            <p:ph type="title"/>
          </p:nvPr>
        </p:nvSpPr>
        <p:spPr>
          <a:xfrm>
            <a:off x="2514602" y="1981201"/>
            <a:ext cx="8168832" cy="566822"/>
          </a:xfrm>
          <a:prstGeom prst="rect">
            <a:avLst/>
          </a:prstGeom>
        </p:spPr>
        <p:txBody>
          <a:bodyPr vert="horz" wrap="square" lIns="0" tIns="12700" rIns="0" bIns="0" rtlCol="0" anchor="t">
            <a:spAutoFit/>
          </a:bodyPr>
          <a:lstStyle/>
          <a:p>
            <a:pPr marL="1658620" marR="5080" indent="-1646555" algn="r">
              <a:lnSpc>
                <a:spcPct val="100000"/>
              </a:lnSpc>
              <a:spcBef>
                <a:spcPts val="100"/>
              </a:spcBef>
            </a:pPr>
            <a:r>
              <a:rPr sz="1800" dirty="0">
                <a:solidFill>
                  <a:srgbClr val="000000"/>
                </a:solidFill>
                <a:latin typeface="Liberation Sans Narrow"/>
                <a:cs typeface="Liberation Sans Narrow"/>
              </a:rPr>
              <a:t>Dalam rangka percepatan pelaksanaan RB Daerah</a:t>
            </a:r>
            <a:r>
              <a:rPr lang="en-ID" sz="1800" dirty="0">
                <a:solidFill>
                  <a:srgbClr val="000000"/>
                </a:solidFill>
                <a:latin typeface="Liberation Sans Narrow"/>
                <a:cs typeface="Liberation Sans Narrow"/>
              </a:rPr>
              <a:t> </a:t>
            </a:r>
            <a:r>
              <a:rPr sz="1800" dirty="0">
                <a:solidFill>
                  <a:srgbClr val="000000"/>
                </a:solidFill>
                <a:latin typeface="Liberation Sans Narrow"/>
                <a:cs typeface="Liberation Sans Narrow"/>
              </a:rPr>
              <a:t>agar  </a:t>
            </a:r>
            <a:r>
              <a:rPr sz="1800" spc="-5" dirty="0">
                <a:solidFill>
                  <a:srgbClr val="000000"/>
                </a:solidFill>
                <a:latin typeface="Liberation Sans Narrow"/>
                <a:cs typeface="Liberation Sans Narrow"/>
              </a:rPr>
              <a:t>seluruh </a:t>
            </a:r>
            <a:r>
              <a:rPr sz="1800" dirty="0" err="1">
                <a:solidFill>
                  <a:srgbClr val="000000"/>
                </a:solidFill>
                <a:latin typeface="Liberation Sans Narrow"/>
                <a:cs typeface="Liberation Sans Narrow"/>
              </a:rPr>
              <a:t>Pemerintah</a:t>
            </a:r>
            <a:r>
              <a:rPr sz="1800" dirty="0">
                <a:solidFill>
                  <a:srgbClr val="000000"/>
                </a:solidFill>
                <a:latin typeface="Liberation Sans Narrow"/>
                <a:cs typeface="Liberation Sans Narrow"/>
              </a:rPr>
              <a:t> Daerah</a:t>
            </a:r>
            <a:r>
              <a:rPr lang="en-US" sz="1800" dirty="0">
                <a:solidFill>
                  <a:srgbClr val="000000"/>
                </a:solidFill>
                <a:latin typeface="Liberation Sans Narrow"/>
                <a:cs typeface="Liberation Sans Narrow"/>
              </a:rPr>
              <a:t> </a:t>
            </a:r>
            <a:r>
              <a:rPr sz="1800" dirty="0" err="1">
                <a:solidFill>
                  <a:srgbClr val="000000"/>
                </a:solidFill>
                <a:latin typeface="Liberation Sans Narrow"/>
                <a:cs typeface="Liberation Sans Narrow"/>
              </a:rPr>
              <a:t>memiliki</a:t>
            </a:r>
            <a:r>
              <a:rPr sz="1800" spc="-40" dirty="0">
                <a:solidFill>
                  <a:srgbClr val="000000"/>
                </a:solidFill>
                <a:latin typeface="Liberation Sans Narrow"/>
                <a:cs typeface="Liberation Sans Narrow"/>
              </a:rPr>
              <a:t> </a:t>
            </a:r>
            <a:r>
              <a:rPr sz="1800" dirty="0">
                <a:solidFill>
                  <a:srgbClr val="000000"/>
                </a:solidFill>
                <a:latin typeface="Liberation Sans Narrow"/>
                <a:cs typeface="Liberation Sans Narrow"/>
              </a:rPr>
              <a:t>SOP</a:t>
            </a:r>
            <a:endParaRPr sz="1800" dirty="0">
              <a:latin typeface="Liberation Sans Narrow"/>
              <a:cs typeface="Liberation Sans Narrow"/>
            </a:endParaRPr>
          </a:p>
        </p:txBody>
      </p:sp>
      <p:sp>
        <p:nvSpPr>
          <p:cNvPr id="6" name="object 8"/>
          <p:cNvSpPr/>
          <p:nvPr/>
        </p:nvSpPr>
        <p:spPr>
          <a:xfrm>
            <a:off x="2514601" y="2895600"/>
            <a:ext cx="7706741" cy="838200"/>
          </a:xfrm>
          <a:prstGeom prst="rect">
            <a:avLst/>
          </a:prstGeom>
          <a:blipFill>
            <a:blip r:embed="rId3" cstate="print"/>
            <a:stretch>
              <a:fillRect/>
            </a:stretch>
          </a:blipFill>
        </p:spPr>
        <p:txBody>
          <a:bodyPr wrap="square" lIns="0" tIns="0" rIns="0" bIns="0" rtlCol="0"/>
          <a:lstStyle/>
          <a:p>
            <a:endParaRPr/>
          </a:p>
        </p:txBody>
      </p:sp>
      <p:grpSp>
        <p:nvGrpSpPr>
          <p:cNvPr id="7" name="object 9"/>
          <p:cNvGrpSpPr/>
          <p:nvPr/>
        </p:nvGrpSpPr>
        <p:grpSpPr>
          <a:xfrm>
            <a:off x="2286000" y="533400"/>
            <a:ext cx="7721981" cy="842632"/>
            <a:chOff x="2560320" y="850404"/>
            <a:chExt cx="7721981" cy="842632"/>
          </a:xfrm>
        </p:grpSpPr>
        <p:sp>
          <p:nvSpPr>
            <p:cNvPr id="8" name="object 10"/>
            <p:cNvSpPr/>
            <p:nvPr/>
          </p:nvSpPr>
          <p:spPr>
            <a:xfrm>
              <a:off x="2560320" y="850404"/>
              <a:ext cx="7721981" cy="842632"/>
            </a:xfrm>
            <a:prstGeom prst="rect">
              <a:avLst/>
            </a:prstGeom>
            <a:blipFill>
              <a:blip r:embed="rId4" cstate="print"/>
              <a:stretch>
                <a:fillRect/>
              </a:stretch>
            </a:blipFill>
          </p:spPr>
          <p:txBody>
            <a:bodyPr wrap="square" lIns="0" tIns="0" rIns="0" bIns="0" rtlCol="0"/>
            <a:lstStyle/>
            <a:p>
              <a:endParaRPr/>
            </a:p>
          </p:txBody>
        </p:sp>
        <p:sp>
          <p:nvSpPr>
            <p:cNvPr id="9" name="object 11"/>
            <p:cNvSpPr/>
            <p:nvPr/>
          </p:nvSpPr>
          <p:spPr>
            <a:xfrm>
              <a:off x="5369179" y="1026286"/>
              <a:ext cx="881126" cy="493267"/>
            </a:xfrm>
            <a:prstGeom prst="rect">
              <a:avLst/>
            </a:prstGeom>
            <a:blipFill>
              <a:blip r:embed="rId5" cstate="print"/>
              <a:stretch>
                <a:fillRect/>
              </a:stretch>
            </a:blipFill>
          </p:spPr>
          <p:txBody>
            <a:bodyPr wrap="square" lIns="0" tIns="0" rIns="0" bIns="0" rtlCol="0"/>
            <a:lstStyle/>
            <a:p>
              <a:endParaRPr/>
            </a:p>
          </p:txBody>
        </p:sp>
        <p:sp>
          <p:nvSpPr>
            <p:cNvPr id="11" name="object 13"/>
            <p:cNvSpPr/>
            <p:nvPr/>
          </p:nvSpPr>
          <p:spPr>
            <a:xfrm>
              <a:off x="6370320" y="1077596"/>
              <a:ext cx="741044" cy="490092"/>
            </a:xfrm>
            <a:prstGeom prst="rect">
              <a:avLst/>
            </a:prstGeom>
            <a:blipFill>
              <a:blip r:embed="rId6" cstate="print"/>
              <a:stretch>
                <a:fillRect/>
              </a:stretch>
            </a:blipFill>
          </p:spPr>
          <p:txBody>
            <a:bodyPr wrap="square" lIns="0" tIns="0" rIns="0" bIns="0" rtlCol="0"/>
            <a:lstStyle/>
            <a:p>
              <a:endParaRPr/>
            </a:p>
          </p:txBody>
        </p:sp>
      </p:grpSp>
      <p:sp>
        <p:nvSpPr>
          <p:cNvPr id="12" name="object 14"/>
          <p:cNvSpPr/>
          <p:nvPr/>
        </p:nvSpPr>
        <p:spPr>
          <a:xfrm>
            <a:off x="2514601" y="3886201"/>
            <a:ext cx="7706741" cy="902221"/>
          </a:xfrm>
          <a:prstGeom prst="rect">
            <a:avLst/>
          </a:prstGeom>
          <a:blipFill>
            <a:blip r:embed="rId7" cstate="print"/>
            <a:stretch>
              <a:fillRect/>
            </a:stretch>
          </a:blipFill>
        </p:spPr>
        <p:txBody>
          <a:bodyPr wrap="square" lIns="0" tIns="0" rIns="0" bIns="0" rtlCol="0"/>
          <a:lstStyle/>
          <a:p>
            <a:endParaRPr/>
          </a:p>
        </p:txBody>
      </p:sp>
      <p:sp>
        <p:nvSpPr>
          <p:cNvPr id="13" name="object 15"/>
          <p:cNvSpPr txBox="1"/>
          <p:nvPr/>
        </p:nvSpPr>
        <p:spPr>
          <a:xfrm>
            <a:off x="2685416" y="2932544"/>
            <a:ext cx="7459345" cy="1726114"/>
          </a:xfrm>
          <a:prstGeom prst="rect">
            <a:avLst/>
          </a:prstGeom>
        </p:spPr>
        <p:txBody>
          <a:bodyPr vert="horz" wrap="square" lIns="0" tIns="12700" rIns="0" bIns="0" rtlCol="0">
            <a:spAutoFit/>
          </a:bodyPr>
          <a:lstStyle/>
          <a:p>
            <a:pPr marR="6350" algn="r">
              <a:spcBef>
                <a:spcPts val="100"/>
              </a:spcBef>
            </a:pPr>
            <a:r>
              <a:rPr b="1" dirty="0" err="1">
                <a:solidFill>
                  <a:srgbClr val="000099"/>
                </a:solidFill>
                <a:effectLst>
                  <a:outerShdw blurRad="38100" dist="38100" dir="2700000" algn="tl">
                    <a:srgbClr val="000000">
                      <a:alpha val="43137"/>
                    </a:srgbClr>
                  </a:outerShdw>
                </a:effectLst>
                <a:latin typeface="Liberation Sans Narrow"/>
                <a:cs typeface="Liberation Sans Narrow"/>
              </a:rPr>
              <a:t>Meningkatkan</a:t>
            </a:r>
            <a:r>
              <a:rPr b="1" dirty="0">
                <a:solidFill>
                  <a:srgbClr val="000099"/>
                </a:solidFill>
                <a:effectLst>
                  <a:outerShdw blurRad="38100" dist="38100" dir="2700000" algn="tl">
                    <a:srgbClr val="000000">
                      <a:alpha val="43137"/>
                    </a:srgbClr>
                  </a:outerShdw>
                </a:effectLst>
                <a:latin typeface="Liberation Sans Narrow"/>
                <a:cs typeface="Liberation Sans Narrow"/>
              </a:rPr>
              <a:t> </a:t>
            </a:r>
            <a:r>
              <a:rPr b="1" spc="-5" dirty="0" err="1">
                <a:solidFill>
                  <a:srgbClr val="000099"/>
                </a:solidFill>
                <a:effectLst>
                  <a:outerShdw blurRad="38100" dist="38100" dir="2700000" algn="tl">
                    <a:srgbClr val="000000">
                      <a:alpha val="43137"/>
                    </a:srgbClr>
                  </a:outerShdw>
                </a:effectLst>
                <a:latin typeface="Liberation Sans Narrow"/>
                <a:cs typeface="Liberation Sans Narrow"/>
              </a:rPr>
              <a:t>Akuntabilitas</a:t>
            </a:r>
            <a:r>
              <a:rPr b="1" spc="-5" dirty="0">
                <a:solidFill>
                  <a:srgbClr val="000099"/>
                </a:solidFill>
                <a:effectLst>
                  <a:outerShdw blurRad="38100" dist="38100" dir="2700000" algn="tl">
                    <a:srgbClr val="000000">
                      <a:alpha val="43137"/>
                    </a:srgbClr>
                  </a:outerShdw>
                </a:effectLst>
                <a:latin typeface="Liberation Sans Narrow"/>
                <a:cs typeface="Liberation Sans Narrow"/>
              </a:rPr>
              <a:t> </a:t>
            </a:r>
            <a:r>
              <a:rPr b="1" dirty="0" err="1">
                <a:solidFill>
                  <a:srgbClr val="000099"/>
                </a:solidFill>
                <a:effectLst>
                  <a:outerShdw blurRad="38100" dist="38100" dir="2700000" algn="tl">
                    <a:srgbClr val="000000">
                      <a:alpha val="43137"/>
                    </a:srgbClr>
                  </a:outerShdw>
                </a:effectLst>
                <a:latin typeface="Liberation Sans Narrow"/>
                <a:cs typeface="Liberation Sans Narrow"/>
              </a:rPr>
              <a:t>penyelenggaraan</a:t>
            </a:r>
            <a:endParaRPr lang="en-US" b="1" dirty="0">
              <a:solidFill>
                <a:srgbClr val="000099"/>
              </a:solidFill>
              <a:effectLst>
                <a:outerShdw blurRad="38100" dist="38100" dir="2700000" algn="tl">
                  <a:srgbClr val="000000">
                    <a:alpha val="43137"/>
                  </a:srgbClr>
                </a:outerShdw>
              </a:effectLst>
              <a:latin typeface="Liberation Sans Narrow"/>
              <a:cs typeface="Liberation Sans Narrow"/>
            </a:endParaRPr>
          </a:p>
          <a:p>
            <a:pPr marR="6350" algn="r">
              <a:spcBef>
                <a:spcPts val="100"/>
              </a:spcBef>
            </a:pPr>
            <a:r>
              <a:rPr b="1" dirty="0" err="1">
                <a:solidFill>
                  <a:srgbClr val="000099"/>
                </a:solidFill>
                <a:effectLst>
                  <a:outerShdw blurRad="38100" dist="38100" dir="2700000" algn="tl">
                    <a:srgbClr val="000000">
                      <a:alpha val="43137"/>
                    </a:srgbClr>
                  </a:outerShdw>
                </a:effectLst>
                <a:latin typeface="Liberation Sans Narrow"/>
                <a:cs typeface="Liberation Sans Narrow"/>
              </a:rPr>
              <a:t>pemerintahan</a:t>
            </a:r>
            <a:r>
              <a:rPr lang="en-US" b="1" spc="-105" dirty="0">
                <a:solidFill>
                  <a:srgbClr val="000099"/>
                </a:solidFill>
                <a:effectLst>
                  <a:outerShdw blurRad="38100" dist="38100" dir="2700000" algn="tl">
                    <a:srgbClr val="000000">
                      <a:alpha val="43137"/>
                    </a:srgbClr>
                  </a:outerShdw>
                </a:effectLst>
                <a:latin typeface="Liberation Sans Narrow"/>
                <a:cs typeface="Liberation Sans Narrow"/>
              </a:rPr>
              <a:t> </a:t>
            </a:r>
            <a:r>
              <a:rPr b="1" dirty="0" err="1">
                <a:solidFill>
                  <a:srgbClr val="000099"/>
                </a:solidFill>
                <a:effectLst>
                  <a:outerShdw blurRad="38100" dist="38100" dir="2700000" algn="tl">
                    <a:srgbClr val="000000">
                      <a:alpha val="43137"/>
                    </a:srgbClr>
                  </a:outerShdw>
                </a:effectLst>
                <a:latin typeface="Liberation Sans Narrow"/>
                <a:cs typeface="Liberation Sans Narrow"/>
              </a:rPr>
              <a:t>di</a:t>
            </a:r>
            <a:r>
              <a:rPr lang="en-US" dirty="0">
                <a:effectLst>
                  <a:outerShdw blurRad="38100" dist="38100" dir="2700000" algn="tl">
                    <a:srgbClr val="000000">
                      <a:alpha val="43137"/>
                    </a:srgbClr>
                  </a:outerShdw>
                </a:effectLst>
                <a:latin typeface="Liberation Sans Narrow"/>
                <a:cs typeface="Liberation Sans Narrow"/>
              </a:rPr>
              <a:t> </a:t>
            </a:r>
            <a:r>
              <a:rPr b="1" dirty="0" err="1">
                <a:solidFill>
                  <a:srgbClr val="000099"/>
                </a:solidFill>
                <a:effectLst>
                  <a:outerShdw blurRad="38100" dist="38100" dir="2700000" algn="tl">
                    <a:srgbClr val="000000">
                      <a:alpha val="43137"/>
                    </a:srgbClr>
                  </a:outerShdw>
                </a:effectLst>
                <a:latin typeface="Liberation Sans Narrow"/>
                <a:cs typeface="Liberation Sans Narrow"/>
              </a:rPr>
              <a:t>da</a:t>
            </a:r>
            <a:r>
              <a:rPr b="1" spc="10" dirty="0" err="1">
                <a:solidFill>
                  <a:srgbClr val="000099"/>
                </a:solidFill>
                <a:effectLst>
                  <a:outerShdw blurRad="38100" dist="38100" dir="2700000" algn="tl">
                    <a:srgbClr val="000000">
                      <a:alpha val="43137"/>
                    </a:srgbClr>
                  </a:outerShdw>
                </a:effectLst>
                <a:latin typeface="Liberation Sans Narrow"/>
                <a:cs typeface="Liberation Sans Narrow"/>
              </a:rPr>
              <a:t>e</a:t>
            </a:r>
            <a:r>
              <a:rPr b="1" dirty="0" err="1">
                <a:solidFill>
                  <a:srgbClr val="000099"/>
                </a:solidFill>
                <a:effectLst>
                  <a:outerShdw blurRad="38100" dist="38100" dir="2700000" algn="tl">
                    <a:srgbClr val="000000">
                      <a:alpha val="43137"/>
                    </a:srgbClr>
                  </a:outerShdw>
                </a:effectLst>
                <a:latin typeface="Liberation Sans Narrow"/>
                <a:cs typeface="Liberation Sans Narrow"/>
              </a:rPr>
              <a:t>r</a:t>
            </a:r>
            <a:r>
              <a:rPr b="1" spc="5" dirty="0" err="1">
                <a:solidFill>
                  <a:srgbClr val="000099"/>
                </a:solidFill>
                <a:effectLst>
                  <a:outerShdw blurRad="38100" dist="38100" dir="2700000" algn="tl">
                    <a:srgbClr val="000000">
                      <a:alpha val="43137"/>
                    </a:srgbClr>
                  </a:outerShdw>
                </a:effectLst>
                <a:latin typeface="Liberation Sans Narrow"/>
                <a:cs typeface="Liberation Sans Narrow"/>
              </a:rPr>
              <a:t>a</a:t>
            </a:r>
            <a:r>
              <a:rPr b="1" spc="-5" dirty="0" err="1">
                <a:solidFill>
                  <a:srgbClr val="000099"/>
                </a:solidFill>
                <a:effectLst>
                  <a:outerShdw blurRad="38100" dist="38100" dir="2700000" algn="tl">
                    <a:srgbClr val="000000">
                      <a:alpha val="43137"/>
                    </a:srgbClr>
                  </a:outerShdw>
                </a:effectLst>
                <a:latin typeface="Liberation Sans Narrow"/>
                <a:cs typeface="Liberation Sans Narrow"/>
              </a:rPr>
              <a:t>h</a:t>
            </a:r>
            <a:r>
              <a:rPr b="1" dirty="0">
                <a:solidFill>
                  <a:srgbClr val="000099"/>
                </a:solidFill>
                <a:effectLst>
                  <a:outerShdw blurRad="38100" dist="38100" dir="2700000" algn="tl">
                    <a:srgbClr val="000000">
                      <a:alpha val="43137"/>
                    </a:srgbClr>
                  </a:outerShdw>
                </a:effectLst>
                <a:latin typeface="Liberation Sans Narrow"/>
                <a:cs typeface="Liberation Sans Narrow"/>
              </a:rPr>
              <a:t>.</a:t>
            </a:r>
            <a:endParaRPr dirty="0">
              <a:effectLst>
                <a:outerShdw blurRad="38100" dist="38100" dir="2700000" algn="tl">
                  <a:srgbClr val="000000">
                    <a:alpha val="43137"/>
                  </a:srgbClr>
                </a:outerShdw>
              </a:effectLst>
              <a:latin typeface="Liberation Sans Narrow"/>
              <a:cs typeface="Liberation Sans Narrow"/>
            </a:endParaRPr>
          </a:p>
          <a:p>
            <a:pPr>
              <a:spcBef>
                <a:spcPts val="25"/>
              </a:spcBef>
            </a:pPr>
            <a:endParaRPr sz="2400" dirty="0">
              <a:effectLst>
                <a:outerShdw blurRad="38100" dist="38100" dir="2700000" algn="tl">
                  <a:srgbClr val="000000">
                    <a:alpha val="43137"/>
                  </a:srgbClr>
                </a:outerShdw>
              </a:effectLst>
              <a:latin typeface="Liberation Sans Narrow"/>
              <a:cs typeface="Liberation Sans Narrow"/>
            </a:endParaRPr>
          </a:p>
          <a:p>
            <a:pPr marR="5715" algn="r">
              <a:spcBef>
                <a:spcPts val="5"/>
              </a:spcBef>
            </a:pPr>
            <a:endParaRPr lang="en-US" sz="1050" b="1" dirty="0">
              <a:effectLst>
                <a:outerShdw blurRad="38100" dist="38100" dir="2700000" algn="tl">
                  <a:srgbClr val="000000">
                    <a:alpha val="43137"/>
                  </a:srgbClr>
                </a:outerShdw>
              </a:effectLst>
              <a:latin typeface="Liberation Sans Narrow"/>
              <a:cs typeface="Liberation Sans Narrow"/>
            </a:endParaRPr>
          </a:p>
          <a:p>
            <a:pPr marR="5715" algn="r">
              <a:spcBef>
                <a:spcPts val="5"/>
              </a:spcBef>
            </a:pPr>
            <a:r>
              <a:rPr b="1" dirty="0" err="1">
                <a:effectLst>
                  <a:outerShdw blurRad="38100" dist="38100" dir="2700000" algn="tl">
                    <a:srgbClr val="000000">
                      <a:alpha val="43137"/>
                    </a:srgbClr>
                  </a:outerShdw>
                </a:effectLst>
                <a:latin typeface="Liberation Sans Narrow"/>
                <a:cs typeface="Liberation Sans Narrow"/>
              </a:rPr>
              <a:t>Upaya</a:t>
            </a:r>
            <a:r>
              <a:rPr b="1" dirty="0">
                <a:effectLst>
                  <a:outerShdw blurRad="38100" dist="38100" dir="2700000" algn="tl">
                    <a:srgbClr val="000000">
                      <a:alpha val="43137"/>
                    </a:srgbClr>
                  </a:outerShdw>
                </a:effectLst>
                <a:latin typeface="Liberation Sans Narrow"/>
                <a:cs typeface="Liberation Sans Narrow"/>
              </a:rPr>
              <a:t> peningkatan atau perbaikan pelaksanaan sistem</a:t>
            </a:r>
            <a:r>
              <a:rPr b="1" spc="-60" dirty="0">
                <a:effectLst>
                  <a:outerShdw blurRad="38100" dist="38100" dir="2700000" algn="tl">
                    <a:srgbClr val="000000">
                      <a:alpha val="43137"/>
                    </a:srgbClr>
                  </a:outerShdw>
                </a:effectLst>
                <a:latin typeface="Liberation Sans Narrow"/>
                <a:cs typeface="Liberation Sans Narrow"/>
              </a:rPr>
              <a:t> </a:t>
            </a:r>
            <a:r>
              <a:rPr b="1" dirty="0">
                <a:effectLst>
                  <a:outerShdw blurRad="38100" dist="38100" dir="2700000" algn="tl">
                    <a:srgbClr val="000000">
                      <a:alpha val="43137"/>
                    </a:srgbClr>
                  </a:outerShdw>
                </a:effectLst>
                <a:latin typeface="Liberation Sans Narrow"/>
                <a:cs typeface="Liberation Sans Narrow"/>
              </a:rPr>
              <a:t>dan</a:t>
            </a:r>
            <a:endParaRPr dirty="0">
              <a:effectLst>
                <a:outerShdw blurRad="38100" dist="38100" dir="2700000" algn="tl">
                  <a:srgbClr val="000000">
                    <a:alpha val="43137"/>
                  </a:srgbClr>
                </a:outerShdw>
              </a:effectLst>
              <a:latin typeface="Liberation Sans Narrow"/>
              <a:cs typeface="Liberation Sans Narrow"/>
            </a:endParaRPr>
          </a:p>
          <a:p>
            <a:pPr marR="5080" algn="r"/>
            <a:r>
              <a:rPr b="1" dirty="0">
                <a:effectLst>
                  <a:outerShdw blurRad="38100" dist="38100" dir="2700000" algn="tl">
                    <a:srgbClr val="000000">
                      <a:alpha val="43137"/>
                    </a:srgbClr>
                  </a:outerShdw>
                </a:effectLst>
                <a:latin typeface="Liberation Sans Narrow"/>
                <a:cs typeface="Liberation Sans Narrow"/>
              </a:rPr>
              <a:t>pro</a:t>
            </a:r>
            <a:r>
              <a:rPr b="1" spc="5" dirty="0">
                <a:effectLst>
                  <a:outerShdw blurRad="38100" dist="38100" dir="2700000" algn="tl">
                    <a:srgbClr val="000000">
                      <a:alpha val="43137"/>
                    </a:srgbClr>
                  </a:outerShdw>
                </a:effectLst>
                <a:latin typeface="Liberation Sans Narrow"/>
                <a:cs typeface="Liberation Sans Narrow"/>
              </a:rPr>
              <a:t>se</a:t>
            </a:r>
            <a:r>
              <a:rPr b="1" dirty="0">
                <a:effectLst>
                  <a:outerShdw blurRad="38100" dist="38100" dir="2700000" algn="tl">
                    <a:srgbClr val="000000">
                      <a:alpha val="43137"/>
                    </a:srgbClr>
                  </a:outerShdw>
                </a:effectLst>
                <a:latin typeface="Liberation Sans Narrow"/>
                <a:cs typeface="Liberation Sans Narrow"/>
              </a:rPr>
              <a:t>dur</a:t>
            </a:r>
            <a:endParaRPr dirty="0">
              <a:effectLst>
                <a:outerShdw blurRad="38100" dist="38100" dir="2700000" algn="tl">
                  <a:srgbClr val="000000">
                    <a:alpha val="43137"/>
                  </a:srgbClr>
                </a:outerShdw>
              </a:effectLst>
              <a:latin typeface="Liberation Sans Narrow"/>
              <a:cs typeface="Liberation Sans Narrow"/>
            </a:endParaRPr>
          </a:p>
        </p:txBody>
      </p:sp>
      <p:pic>
        <p:nvPicPr>
          <p:cNvPr id="14" name="Picture 13">
            <a:extLst>
              <a:ext uri="{FF2B5EF4-FFF2-40B4-BE49-F238E27FC236}">
                <a16:creationId xmlns:a16="http://schemas.microsoft.com/office/drawing/2014/main" id="{AD339585-8087-4019-8F57-303A39A2CBA2}"/>
              </a:ext>
            </a:extLst>
          </p:cNvPr>
          <p:cNvPicPr>
            <a:picLocks noChangeAspect="1"/>
          </p:cNvPicPr>
          <p:nvPr/>
        </p:nvPicPr>
        <p:blipFill>
          <a:blip r:embed="rId8"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anim calcmode="lin" valueType="num">
                                      <p:cBhvr>
                                        <p:cTn id="8" dur="1500" fill="hold"/>
                                        <p:tgtEl>
                                          <p:spTgt spid="14"/>
                                        </p:tgtEl>
                                        <p:attrNameLst>
                                          <p:attrName>ppt_x</p:attrName>
                                        </p:attrNameLst>
                                      </p:cBhvr>
                                      <p:tavLst>
                                        <p:tav tm="0">
                                          <p:val>
                                            <p:strVal val="#ppt_x"/>
                                          </p:val>
                                        </p:tav>
                                        <p:tav tm="100000">
                                          <p:val>
                                            <p:strVal val="#ppt_x"/>
                                          </p:val>
                                        </p:tav>
                                      </p:tavLst>
                                    </p:anim>
                                    <p:anim calcmode="lin" valueType="num">
                                      <p:cBhvr>
                                        <p:cTn id="9"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029200"/>
            <a:ext cx="8183880" cy="701040"/>
          </a:xfrm>
        </p:spPr>
        <p:txBody>
          <a:bodyPr/>
          <a:lstStyle/>
          <a:p>
            <a:r>
              <a:rPr lang="en-US" spc="600" dirty="0">
                <a:ln>
                  <a:solidFill>
                    <a:schemeClr val="accent1">
                      <a:lumMod val="75000"/>
                    </a:schemeClr>
                  </a:solidFill>
                </a:ln>
                <a:effectLst>
                  <a:outerShdw blurRad="60007" dist="200025" dir="15000000" sy="30000" kx="-1800000" algn="bl" rotWithShape="0">
                    <a:prstClr val="black">
                      <a:alpha val="32000"/>
                    </a:prstClr>
                  </a:outerShdw>
                  <a:reflection blurRad="6350" stA="60000" endA="900" endPos="58000" dir="5400000" sy="-100000" algn="bl" rotWithShape="0"/>
                </a:effectLst>
              </a:rPr>
              <a:t>MANFAAT SOP</a:t>
            </a:r>
          </a:p>
        </p:txBody>
      </p:sp>
      <p:sp>
        <p:nvSpPr>
          <p:cNvPr id="4" name="Rounded Rectangle 3"/>
          <p:cNvSpPr/>
          <p:nvPr/>
        </p:nvSpPr>
        <p:spPr>
          <a:xfrm>
            <a:off x="2057400" y="990600"/>
            <a:ext cx="2057400" cy="1371600"/>
          </a:xfrm>
          <a:prstGeom prst="roundRect">
            <a:avLst/>
          </a:prstGeom>
          <a:effectLst>
            <a:glow rad="63500">
              <a:schemeClr val="accent1">
                <a:satMod val="175000"/>
                <a:alpha val="40000"/>
              </a:schemeClr>
            </a:glow>
            <a:innerShdw blurRad="63500" dist="50800" dir="189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Book Antiqua" pitchFamily="18" charset="0"/>
              </a:rPr>
              <a:t>Menghindari</a:t>
            </a:r>
            <a:r>
              <a:rPr lang="en-US" sz="1200" dirty="0">
                <a:latin typeface="Book Antiqua" pitchFamily="18" charset="0"/>
              </a:rPr>
              <a:t> </a:t>
            </a:r>
            <a:r>
              <a:rPr lang="en-US" sz="1200" dirty="0" err="1">
                <a:latin typeface="Book Antiqua" pitchFamily="18" charset="0"/>
              </a:rPr>
              <a:t>tumbang</a:t>
            </a:r>
            <a:r>
              <a:rPr lang="en-US" sz="1200" dirty="0">
                <a:latin typeface="Book Antiqua" pitchFamily="18" charset="0"/>
              </a:rPr>
              <a:t> </a:t>
            </a:r>
            <a:r>
              <a:rPr lang="en-US" sz="1200" dirty="0" err="1">
                <a:latin typeface="Book Antiqua" pitchFamily="18" charset="0"/>
              </a:rPr>
              <a:t>tindih</a:t>
            </a:r>
            <a:r>
              <a:rPr lang="en-US" sz="1200" dirty="0">
                <a:latin typeface="Book Antiqua" pitchFamily="18" charset="0"/>
              </a:rPr>
              <a:t> </a:t>
            </a:r>
            <a:r>
              <a:rPr lang="en-US" sz="1200" dirty="0" err="1">
                <a:latin typeface="Book Antiqua" pitchFamily="18" charset="0"/>
              </a:rPr>
              <a:t>pelaksanaan</a:t>
            </a:r>
            <a:r>
              <a:rPr lang="en-US" sz="1200" dirty="0">
                <a:latin typeface="Book Antiqua" pitchFamily="18" charset="0"/>
              </a:rPr>
              <a:t> </a:t>
            </a:r>
            <a:r>
              <a:rPr lang="en-US" sz="1200" dirty="0" err="1">
                <a:latin typeface="Book Antiqua" pitchFamily="18" charset="0"/>
              </a:rPr>
              <a:t>tugas</a:t>
            </a:r>
            <a:endParaRPr lang="en-US" sz="1200" dirty="0">
              <a:latin typeface="Book Antiqua" pitchFamily="18" charset="0"/>
            </a:endParaRPr>
          </a:p>
        </p:txBody>
      </p:sp>
      <p:sp>
        <p:nvSpPr>
          <p:cNvPr id="6" name="Rounded Rectangle 5"/>
          <p:cNvSpPr/>
          <p:nvPr/>
        </p:nvSpPr>
        <p:spPr>
          <a:xfrm>
            <a:off x="2819400" y="2895600"/>
            <a:ext cx="2057400" cy="1371600"/>
          </a:xfrm>
          <a:prstGeom prst="roundRect">
            <a:avLst/>
          </a:prstGeom>
          <a:effectLst>
            <a:glow rad="63500">
              <a:schemeClr val="accent1">
                <a:satMod val="175000"/>
                <a:alpha val="40000"/>
              </a:schemeClr>
            </a:glow>
            <a:innerShdw blurRad="63500" dist="50800" dir="189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err="1">
                <a:latin typeface="Book Antiqua" pitchFamily="18" charset="0"/>
              </a:rPr>
              <a:t>Meningkatkan</a:t>
            </a:r>
            <a:r>
              <a:rPr lang="en-US" sz="1200" dirty="0">
                <a:latin typeface="Book Antiqua" pitchFamily="18" charset="0"/>
              </a:rPr>
              <a:t> </a:t>
            </a:r>
            <a:r>
              <a:rPr lang="en-US" sz="1200" dirty="0" err="1">
                <a:latin typeface="Book Antiqua" pitchFamily="18" charset="0"/>
              </a:rPr>
              <a:t>efisiensi</a:t>
            </a:r>
            <a:r>
              <a:rPr lang="en-US" sz="1200" dirty="0">
                <a:latin typeface="Book Antiqua" pitchFamily="18" charset="0"/>
              </a:rPr>
              <a:t> </a:t>
            </a:r>
            <a:r>
              <a:rPr lang="en-US" sz="1200" dirty="0" err="1">
                <a:latin typeface="Book Antiqua" pitchFamily="18" charset="0"/>
              </a:rPr>
              <a:t>dan</a:t>
            </a:r>
            <a:r>
              <a:rPr lang="en-US" sz="1200" dirty="0">
                <a:latin typeface="Book Antiqua" pitchFamily="18" charset="0"/>
              </a:rPr>
              <a:t> </a:t>
            </a:r>
            <a:r>
              <a:rPr lang="en-US" sz="1200" dirty="0" err="1">
                <a:latin typeface="Book Antiqua" pitchFamily="18" charset="0"/>
              </a:rPr>
              <a:t>efektifitas</a:t>
            </a:r>
            <a:r>
              <a:rPr lang="en-US" sz="1200" dirty="0">
                <a:latin typeface="Book Antiqua" pitchFamily="18" charset="0"/>
              </a:rPr>
              <a:t> </a:t>
            </a:r>
            <a:r>
              <a:rPr lang="en-US" sz="1200" dirty="0" err="1">
                <a:latin typeface="Book Antiqua" pitchFamily="18" charset="0"/>
              </a:rPr>
              <a:t>pelaksanaan</a:t>
            </a:r>
            <a:r>
              <a:rPr lang="en-US" sz="1200" dirty="0">
                <a:latin typeface="Book Antiqua" pitchFamily="18" charset="0"/>
              </a:rPr>
              <a:t> </a:t>
            </a:r>
            <a:r>
              <a:rPr lang="en-US" sz="1200" dirty="0" err="1">
                <a:latin typeface="Book Antiqua" pitchFamily="18" charset="0"/>
              </a:rPr>
              <a:t>tugas</a:t>
            </a:r>
            <a:r>
              <a:rPr lang="en-US" sz="1200" dirty="0">
                <a:latin typeface="Book Antiqua" pitchFamily="18" charset="0"/>
              </a:rPr>
              <a:t> </a:t>
            </a:r>
            <a:r>
              <a:rPr lang="en-US" sz="1200" dirty="0" err="1">
                <a:latin typeface="Book Antiqua" pitchFamily="18" charset="0"/>
              </a:rPr>
              <a:t>dan</a:t>
            </a:r>
            <a:r>
              <a:rPr lang="en-US" sz="1200" dirty="0">
                <a:latin typeface="Book Antiqua" pitchFamily="18" charset="0"/>
              </a:rPr>
              <a:t> </a:t>
            </a:r>
            <a:r>
              <a:rPr lang="en-US" sz="1200" dirty="0" err="1">
                <a:latin typeface="Book Antiqua" pitchFamily="18" charset="0"/>
              </a:rPr>
              <a:t>tanggung</a:t>
            </a:r>
            <a:r>
              <a:rPr lang="en-US" sz="1200" dirty="0">
                <a:latin typeface="Book Antiqua" pitchFamily="18" charset="0"/>
              </a:rPr>
              <a:t> </a:t>
            </a:r>
            <a:r>
              <a:rPr lang="en-US" sz="1200" dirty="0" err="1">
                <a:latin typeface="Book Antiqua" pitchFamily="18" charset="0"/>
              </a:rPr>
              <a:t>jawab</a:t>
            </a:r>
            <a:r>
              <a:rPr lang="en-US" sz="1200" dirty="0">
                <a:latin typeface="Book Antiqua" pitchFamily="18" charset="0"/>
              </a:rPr>
              <a:t> </a:t>
            </a:r>
            <a:r>
              <a:rPr lang="en-US" sz="1200" dirty="0" err="1">
                <a:latin typeface="Book Antiqua" pitchFamily="18" charset="0"/>
              </a:rPr>
              <a:t>pegawai</a:t>
            </a:r>
            <a:r>
              <a:rPr lang="en-US" sz="1200" dirty="0">
                <a:latin typeface="Book Antiqua" pitchFamily="18" charset="0"/>
              </a:rPr>
              <a:t> </a:t>
            </a:r>
            <a:r>
              <a:rPr lang="en-US" sz="1200" dirty="0" err="1">
                <a:latin typeface="Book Antiqua" pitchFamily="18" charset="0"/>
              </a:rPr>
              <a:t>atau</a:t>
            </a:r>
            <a:r>
              <a:rPr lang="en-US" sz="1200" dirty="0">
                <a:latin typeface="Book Antiqua" pitchFamily="18" charset="0"/>
              </a:rPr>
              <a:t> unit </a:t>
            </a:r>
            <a:r>
              <a:rPr lang="en-US" sz="1200" dirty="0" err="1">
                <a:latin typeface="Book Antiqua" pitchFamily="18" charset="0"/>
              </a:rPr>
              <a:t>kerja</a:t>
            </a:r>
            <a:r>
              <a:rPr lang="en-US" sz="1200" dirty="0">
                <a:latin typeface="Book Antiqua" pitchFamily="18" charset="0"/>
              </a:rPr>
              <a:t> </a:t>
            </a:r>
            <a:r>
              <a:rPr lang="en-US" sz="1200" dirty="0" err="1">
                <a:latin typeface="Book Antiqua" pitchFamily="18" charset="0"/>
              </a:rPr>
              <a:t>secara</a:t>
            </a:r>
            <a:r>
              <a:rPr lang="en-US" sz="1200" dirty="0">
                <a:latin typeface="Book Antiqua" pitchFamily="18" charset="0"/>
              </a:rPr>
              <a:t> </a:t>
            </a:r>
            <a:r>
              <a:rPr lang="en-US" sz="1200" dirty="0" err="1">
                <a:latin typeface="Book Antiqua" pitchFamily="18" charset="0"/>
              </a:rPr>
              <a:t>keseluruhan</a:t>
            </a:r>
            <a:r>
              <a:rPr lang="en-US" sz="1200" dirty="0">
                <a:latin typeface="Book Antiqua" pitchFamily="18" charset="0"/>
              </a:rPr>
              <a:t>.</a:t>
            </a:r>
          </a:p>
        </p:txBody>
      </p:sp>
      <p:sp>
        <p:nvSpPr>
          <p:cNvPr id="7" name="Rounded Rectangle 6"/>
          <p:cNvSpPr/>
          <p:nvPr/>
        </p:nvSpPr>
        <p:spPr>
          <a:xfrm>
            <a:off x="4572000" y="990600"/>
            <a:ext cx="2057400" cy="1371600"/>
          </a:xfrm>
          <a:prstGeom prst="roundRect">
            <a:avLst/>
          </a:prstGeom>
          <a:effectLst>
            <a:glow rad="63500">
              <a:schemeClr val="accent1">
                <a:satMod val="175000"/>
                <a:alpha val="40000"/>
              </a:schemeClr>
            </a:glow>
            <a:innerShdw blurRad="63500" dist="50800" dir="189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Book Antiqua" pitchFamily="18" charset="0"/>
              </a:rPr>
              <a:t>Menjamin</a:t>
            </a:r>
            <a:r>
              <a:rPr lang="en-US" sz="1200" dirty="0">
                <a:latin typeface="Book Antiqua" pitchFamily="18" charset="0"/>
              </a:rPr>
              <a:t> </a:t>
            </a:r>
            <a:r>
              <a:rPr lang="en-US" sz="1200" dirty="0" err="1">
                <a:latin typeface="Book Antiqua" pitchFamily="18" charset="0"/>
              </a:rPr>
              <a:t>kosistensi</a:t>
            </a:r>
            <a:r>
              <a:rPr lang="en-US" sz="1200" dirty="0">
                <a:latin typeface="Book Antiqua" pitchFamily="18" charset="0"/>
              </a:rPr>
              <a:t> </a:t>
            </a:r>
            <a:r>
              <a:rPr lang="en-US" sz="1200" dirty="0" err="1">
                <a:latin typeface="Book Antiqua" pitchFamily="18" charset="0"/>
              </a:rPr>
              <a:t>pelayanan</a:t>
            </a:r>
            <a:r>
              <a:rPr lang="en-US" sz="1200" dirty="0">
                <a:latin typeface="Book Antiqua" pitchFamily="18" charset="0"/>
              </a:rPr>
              <a:t> </a:t>
            </a:r>
            <a:r>
              <a:rPr lang="en-US" sz="1200" dirty="0" err="1">
                <a:latin typeface="Book Antiqua" pitchFamily="18" charset="0"/>
              </a:rPr>
              <a:t>dari</a:t>
            </a:r>
            <a:r>
              <a:rPr lang="en-US" sz="1200" dirty="0">
                <a:latin typeface="Book Antiqua" pitchFamily="18" charset="0"/>
              </a:rPr>
              <a:t> </a:t>
            </a:r>
            <a:r>
              <a:rPr lang="en-US" sz="1200" dirty="0" err="1">
                <a:latin typeface="Book Antiqua" pitchFamily="18" charset="0"/>
              </a:rPr>
              <a:t>sisis</a:t>
            </a:r>
            <a:r>
              <a:rPr lang="en-US" sz="1200" dirty="0">
                <a:latin typeface="Book Antiqua" pitchFamily="18" charset="0"/>
              </a:rPr>
              <a:t> </a:t>
            </a:r>
            <a:r>
              <a:rPr lang="en-US" sz="1200" dirty="0" err="1">
                <a:latin typeface="Book Antiqua" pitchFamily="18" charset="0"/>
              </a:rPr>
              <a:t>mutu</a:t>
            </a:r>
            <a:r>
              <a:rPr lang="en-US" sz="1200" dirty="0">
                <a:latin typeface="Book Antiqua" pitchFamily="18" charset="0"/>
              </a:rPr>
              <a:t>, </a:t>
            </a:r>
            <a:r>
              <a:rPr lang="en-US" sz="1200" dirty="0" err="1">
                <a:latin typeface="Book Antiqua" pitchFamily="18" charset="0"/>
              </a:rPr>
              <a:t>waktu</a:t>
            </a:r>
            <a:r>
              <a:rPr lang="en-US" sz="1200" dirty="0">
                <a:latin typeface="Book Antiqua" pitchFamily="18" charset="0"/>
              </a:rPr>
              <a:t> </a:t>
            </a:r>
            <a:r>
              <a:rPr lang="en-US" sz="1200" dirty="0" err="1">
                <a:latin typeface="Book Antiqua" pitchFamily="18" charset="0"/>
              </a:rPr>
              <a:t>dan</a:t>
            </a:r>
            <a:r>
              <a:rPr lang="en-US" sz="1200" dirty="0">
                <a:latin typeface="Book Antiqua" pitchFamily="18" charset="0"/>
              </a:rPr>
              <a:t> </a:t>
            </a:r>
            <a:r>
              <a:rPr lang="en-US" sz="1200" dirty="0" err="1">
                <a:latin typeface="Book Antiqua" pitchFamily="18" charset="0"/>
              </a:rPr>
              <a:t>prosedur</a:t>
            </a:r>
            <a:r>
              <a:rPr lang="en-US" sz="1200" dirty="0">
                <a:latin typeface="Book Antiqua" pitchFamily="18" charset="0"/>
              </a:rPr>
              <a:t>.</a:t>
            </a:r>
          </a:p>
        </p:txBody>
      </p:sp>
      <p:sp>
        <p:nvSpPr>
          <p:cNvPr id="8" name="Rounded Rectangle 7"/>
          <p:cNvSpPr/>
          <p:nvPr/>
        </p:nvSpPr>
        <p:spPr>
          <a:xfrm>
            <a:off x="5334000" y="2895600"/>
            <a:ext cx="2057400" cy="1371600"/>
          </a:xfrm>
          <a:prstGeom prst="roundRect">
            <a:avLst/>
          </a:prstGeom>
          <a:effectLst>
            <a:glow rad="63500">
              <a:schemeClr val="accent1">
                <a:satMod val="175000"/>
                <a:alpha val="40000"/>
              </a:schemeClr>
            </a:glow>
            <a:innerShdw blurRad="63500" dist="50800" dir="189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err="1">
                <a:latin typeface="Book Antiqua" pitchFamily="18" charset="0"/>
              </a:rPr>
              <a:t>Memudahkan</a:t>
            </a:r>
            <a:r>
              <a:rPr lang="en-US" sz="1200" dirty="0">
                <a:latin typeface="Book Antiqua" pitchFamily="18" charset="0"/>
              </a:rPr>
              <a:t> </a:t>
            </a:r>
            <a:r>
              <a:rPr lang="en-US" sz="1200" dirty="0" err="1">
                <a:latin typeface="Book Antiqua" pitchFamily="18" charset="0"/>
              </a:rPr>
              <a:t>dalam</a:t>
            </a:r>
            <a:r>
              <a:rPr lang="en-US" sz="1200" dirty="0">
                <a:latin typeface="Book Antiqua" pitchFamily="18" charset="0"/>
              </a:rPr>
              <a:t> </a:t>
            </a:r>
            <a:r>
              <a:rPr lang="en-US" sz="1200" dirty="0" err="1">
                <a:latin typeface="Book Antiqua" pitchFamily="18" charset="0"/>
              </a:rPr>
              <a:t>memberikan</a:t>
            </a:r>
            <a:r>
              <a:rPr lang="en-US" sz="1200" dirty="0">
                <a:latin typeface="Book Antiqua" pitchFamily="18" charset="0"/>
              </a:rPr>
              <a:t> </a:t>
            </a:r>
            <a:r>
              <a:rPr lang="en-US" sz="1200" dirty="0" err="1">
                <a:latin typeface="Book Antiqua" pitchFamily="18" charset="0"/>
              </a:rPr>
              <a:t>informasi</a:t>
            </a:r>
            <a:r>
              <a:rPr lang="en-US" sz="1200" dirty="0">
                <a:latin typeface="Book Antiqua" pitchFamily="18" charset="0"/>
              </a:rPr>
              <a:t> yang </a:t>
            </a:r>
            <a:r>
              <a:rPr lang="en-US" sz="1200" dirty="0" err="1">
                <a:latin typeface="Book Antiqua" pitchFamily="18" charset="0"/>
              </a:rPr>
              <a:t>diperlukan</a:t>
            </a:r>
            <a:r>
              <a:rPr lang="en-US" sz="1200" dirty="0">
                <a:latin typeface="Book Antiqua" pitchFamily="18" charset="0"/>
              </a:rPr>
              <a:t>.</a:t>
            </a:r>
          </a:p>
        </p:txBody>
      </p:sp>
      <p:sp>
        <p:nvSpPr>
          <p:cNvPr id="9" name="Rounded Rectangle 8"/>
          <p:cNvSpPr/>
          <p:nvPr/>
        </p:nvSpPr>
        <p:spPr>
          <a:xfrm>
            <a:off x="7162800" y="990600"/>
            <a:ext cx="2057400" cy="1371600"/>
          </a:xfrm>
          <a:prstGeom prst="roundRect">
            <a:avLst/>
          </a:prstGeom>
          <a:effectLst>
            <a:glow rad="63500">
              <a:schemeClr val="accent1">
                <a:satMod val="175000"/>
                <a:alpha val="40000"/>
              </a:schemeClr>
            </a:glow>
            <a:innerShdw blurRad="63500" dist="50800" dir="189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Book Antiqua" pitchFamily="18" charset="0"/>
              </a:rPr>
              <a:t>Meminimalisir</a:t>
            </a:r>
            <a:r>
              <a:rPr lang="en-US" sz="1200" dirty="0">
                <a:latin typeface="Book Antiqua" pitchFamily="18" charset="0"/>
              </a:rPr>
              <a:t> </a:t>
            </a:r>
            <a:r>
              <a:rPr lang="en-US" sz="1200" dirty="0" err="1">
                <a:latin typeface="Book Antiqua" pitchFamily="18" charset="0"/>
              </a:rPr>
              <a:t>kesalahan</a:t>
            </a:r>
            <a:r>
              <a:rPr lang="en-US" sz="1200" dirty="0">
                <a:latin typeface="Book Antiqua" pitchFamily="18" charset="0"/>
              </a:rPr>
              <a:t> </a:t>
            </a:r>
            <a:r>
              <a:rPr lang="en-US" sz="1200" dirty="0" err="1">
                <a:latin typeface="Book Antiqua" pitchFamily="18" charset="0"/>
              </a:rPr>
              <a:t>dalam</a:t>
            </a:r>
            <a:r>
              <a:rPr lang="en-US" sz="1200" dirty="0">
                <a:latin typeface="Book Antiqua" pitchFamily="18" charset="0"/>
              </a:rPr>
              <a:t> </a:t>
            </a:r>
            <a:r>
              <a:rPr lang="en-US" sz="1200" dirty="0" err="1">
                <a:latin typeface="Book Antiqua" pitchFamily="18" charset="0"/>
              </a:rPr>
              <a:t>melaksanakan</a:t>
            </a:r>
            <a:r>
              <a:rPr lang="en-US" sz="1200" dirty="0">
                <a:latin typeface="Book Antiqua" pitchFamily="18" charset="0"/>
              </a:rPr>
              <a:t> </a:t>
            </a:r>
            <a:r>
              <a:rPr lang="en-US" sz="1200" dirty="0" err="1">
                <a:latin typeface="Book Antiqua" pitchFamily="18" charset="0"/>
              </a:rPr>
              <a:t>pekerjaan</a:t>
            </a:r>
            <a:r>
              <a:rPr lang="en-US" sz="1200" dirty="0">
                <a:latin typeface="Book Antiqua" pitchFamily="18" charset="0"/>
              </a:rPr>
              <a:t>.</a:t>
            </a:r>
          </a:p>
        </p:txBody>
      </p:sp>
      <p:sp>
        <p:nvSpPr>
          <p:cNvPr id="10" name="Rounded Rectangle 9"/>
          <p:cNvSpPr/>
          <p:nvPr/>
        </p:nvSpPr>
        <p:spPr>
          <a:xfrm>
            <a:off x="7924800" y="2895600"/>
            <a:ext cx="2057400" cy="1371600"/>
          </a:xfrm>
          <a:prstGeom prst="roundRect">
            <a:avLst/>
          </a:prstGeom>
          <a:effectLst>
            <a:glow rad="63500">
              <a:schemeClr val="accent1">
                <a:satMod val="175000"/>
                <a:alpha val="40000"/>
              </a:schemeClr>
            </a:glow>
            <a:innerShdw blurRad="63500" dist="50800" dir="189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err="1">
                <a:latin typeface="Book Antiqua" pitchFamily="18" charset="0"/>
              </a:rPr>
              <a:t>Sebagai</a:t>
            </a:r>
            <a:r>
              <a:rPr lang="en-US" sz="1200" dirty="0">
                <a:latin typeface="Book Antiqua" pitchFamily="18" charset="0"/>
              </a:rPr>
              <a:t> </a:t>
            </a:r>
            <a:r>
              <a:rPr lang="en-US" sz="1200" dirty="0" err="1">
                <a:latin typeface="Book Antiqua" pitchFamily="18" charset="0"/>
              </a:rPr>
              <a:t>instrumen</a:t>
            </a:r>
            <a:r>
              <a:rPr lang="en-US" sz="1200" dirty="0">
                <a:latin typeface="Book Antiqua" pitchFamily="18" charset="0"/>
              </a:rPr>
              <a:t> yang </a:t>
            </a:r>
            <a:r>
              <a:rPr lang="en-US" sz="1200" dirty="0" err="1">
                <a:latin typeface="Book Antiqua" pitchFamily="18" charset="0"/>
              </a:rPr>
              <a:t>dapat</a:t>
            </a:r>
            <a:r>
              <a:rPr lang="en-US" sz="1200" dirty="0">
                <a:latin typeface="Book Antiqua" pitchFamily="18" charset="0"/>
              </a:rPr>
              <a:t> </a:t>
            </a:r>
            <a:r>
              <a:rPr lang="en-US" sz="1200" dirty="0" err="1">
                <a:latin typeface="Book Antiqua" pitchFamily="18" charset="0"/>
              </a:rPr>
              <a:t>melindungi</a:t>
            </a:r>
            <a:r>
              <a:rPr lang="en-US" sz="1200" dirty="0">
                <a:latin typeface="Book Antiqua" pitchFamily="18" charset="0"/>
              </a:rPr>
              <a:t> </a:t>
            </a:r>
            <a:r>
              <a:rPr lang="en-US" sz="1200" dirty="0" err="1">
                <a:latin typeface="Book Antiqua" pitchFamily="18" charset="0"/>
              </a:rPr>
              <a:t>pegawai</a:t>
            </a:r>
            <a:r>
              <a:rPr lang="en-US" sz="1200" dirty="0">
                <a:latin typeface="Book Antiqua" pitchFamily="18" charset="0"/>
              </a:rPr>
              <a:t> </a:t>
            </a:r>
            <a:r>
              <a:rPr lang="en-US" sz="1200" dirty="0" err="1">
                <a:latin typeface="Book Antiqua" pitchFamily="18" charset="0"/>
              </a:rPr>
              <a:t>dari</a:t>
            </a:r>
            <a:r>
              <a:rPr lang="en-US" sz="1200" dirty="0">
                <a:latin typeface="Book Antiqua" pitchFamily="18" charset="0"/>
              </a:rPr>
              <a:t> </a:t>
            </a:r>
            <a:r>
              <a:rPr lang="en-US" sz="1200" dirty="0" err="1">
                <a:latin typeface="Book Antiqua" pitchFamily="18" charset="0"/>
              </a:rPr>
              <a:t>kemungkinan</a:t>
            </a:r>
            <a:r>
              <a:rPr lang="en-US" sz="1200" dirty="0">
                <a:latin typeface="Book Antiqua" pitchFamily="18" charset="0"/>
              </a:rPr>
              <a:t> </a:t>
            </a:r>
            <a:r>
              <a:rPr lang="en-US" sz="1200" dirty="0" err="1">
                <a:latin typeface="Book Antiqua" pitchFamily="18" charset="0"/>
              </a:rPr>
              <a:t>tuntutan</a:t>
            </a:r>
            <a:r>
              <a:rPr lang="en-US" sz="1200" dirty="0">
                <a:latin typeface="Book Antiqua" pitchFamily="18" charset="0"/>
              </a:rPr>
              <a:t> </a:t>
            </a:r>
            <a:r>
              <a:rPr lang="en-US" sz="1200" dirty="0" err="1">
                <a:latin typeface="Book Antiqua" pitchFamily="18" charset="0"/>
              </a:rPr>
              <a:t>hukum</a:t>
            </a:r>
            <a:r>
              <a:rPr lang="en-US" sz="1200" dirty="0">
                <a:latin typeface="Book Antiqua" pitchFamily="18" charset="0"/>
              </a:rPr>
              <a:t>.</a:t>
            </a:r>
          </a:p>
        </p:txBody>
      </p:sp>
      <p:pic>
        <p:nvPicPr>
          <p:cNvPr id="11" name="Picture 10">
            <a:extLst>
              <a:ext uri="{FF2B5EF4-FFF2-40B4-BE49-F238E27FC236}">
                <a16:creationId xmlns:a16="http://schemas.microsoft.com/office/drawing/2014/main" id="{AD339585-8087-4019-8F57-303A39A2CBA2}"/>
              </a:ext>
            </a:extLst>
          </p:cNvPr>
          <p:cNvPicPr>
            <a:picLocks noChangeAspect="1"/>
          </p:cNvPicPr>
          <p:nvPr/>
        </p:nvPicPr>
        <p:blipFill>
          <a:blip r:embed="rId2" cstate="print"/>
          <a:stretch>
            <a:fillRect/>
          </a:stretch>
        </p:blipFill>
        <p:spPr>
          <a:xfrm>
            <a:off x="8991600" y="4800601"/>
            <a:ext cx="1066800" cy="11415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30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30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4240</TotalTime>
  <Words>2287</Words>
  <Application>Microsoft Macintosh PowerPoint</Application>
  <PresentationFormat>Widescreen</PresentationFormat>
  <Paragraphs>314</Paragraphs>
  <Slides>45</Slides>
  <Notes>3</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64" baseType="lpstr">
      <vt:lpstr>Andale Mono</vt:lpstr>
      <vt:lpstr>Arial</vt:lpstr>
      <vt:lpstr>Arial Black</vt:lpstr>
      <vt:lpstr>Arial Narrow</vt:lpstr>
      <vt:lpstr>Ayuthaya</vt:lpstr>
      <vt:lpstr>Bahnschrift</vt:lpstr>
      <vt:lpstr>Book Antiqua</vt:lpstr>
      <vt:lpstr>Calibri</vt:lpstr>
      <vt:lpstr>Century Gothic</vt:lpstr>
      <vt:lpstr>Gill Sans MT</vt:lpstr>
      <vt:lpstr>Liberation Sans Narrow</vt:lpstr>
      <vt:lpstr>Rockwell Extra Bold</vt:lpstr>
      <vt:lpstr>Wingdings</vt:lpstr>
      <vt:lpstr>Wingdings 2</vt:lpstr>
      <vt:lpstr>Cover and End Slide Master</vt:lpstr>
      <vt:lpstr>Contents Slide Master</vt:lpstr>
      <vt:lpstr>Section Break Slide Master</vt:lpstr>
      <vt:lpstr>Gallery</vt:lpstr>
      <vt:lpstr>Document</vt:lpstr>
      <vt:lpstr>PowerPoint Presentation</vt:lpstr>
      <vt:lpstr>PowerPoint Presentation</vt:lpstr>
      <vt:lpstr>MENGENAL SOP AP DAN TEKNIS</vt:lpstr>
      <vt:lpstr>Apa itu Standar Operasional Prosedur (SOP) ?</vt:lpstr>
      <vt:lpstr>DASAR HUKUM</vt:lpstr>
      <vt:lpstr>PowerPoint Presentation</vt:lpstr>
      <vt:lpstr>Fungsi SOP</vt:lpstr>
      <vt:lpstr>Dalam rangka percepatan pelaksanaan RB Daerah agar  seluruh Pemerintah Daerah memiliki SOP</vt:lpstr>
      <vt:lpstr>MANFAAT SOP</vt:lpstr>
      <vt:lpstr>PowerPoint Presentation</vt:lpstr>
      <vt:lpstr>LANGKAH-LANGKAH PENYUSUNAN  SOP ADMINISTRASI PEMERINTAHAN#1</vt:lpstr>
      <vt:lpstr>LANGKAH-LANGKAH PENYUSUNAN  SOP ADMINISTRASI PEMERINTAHAN#2</vt:lpstr>
      <vt:lpstr>LANGKAH-LANGKAH PENYUSUNAN  SOP ADMINISTRASI PEMERINTAHAN#3</vt:lpstr>
      <vt:lpstr>LANGKAH-LANGKAH PENYUSUNAN  SOP ADMINISTRASI PEMERINTAHAN#4</vt:lpstr>
      <vt:lpstr>PowerPoint Presentation</vt:lpstr>
      <vt:lpstr>Simbol Flowcharts Dalam  SOP Administrasi Pemerintahan</vt:lpstr>
      <vt:lpstr>SIMBOL KOTAK (SIMBOL 1)</vt:lpstr>
      <vt:lpstr>SIMBOL BELAH KETUPAT (SIMBOL 2)</vt:lpstr>
      <vt:lpstr>SIMBOL KAPSUL (SIMBOL 3)</vt:lpstr>
      <vt:lpstr>SIMBOL SEGI LIMA (SIMBOL 4)</vt:lpstr>
      <vt:lpstr>SIMBOL ANAK PANAH (SIMBOL 5)</vt:lpstr>
      <vt:lpstr>DARI PELAKSANA  </vt:lpstr>
      <vt:lpstr>PowerPoint Presentation</vt:lpstr>
      <vt:lpstr>PowerPoint Presentation</vt:lpstr>
      <vt:lpstr>Simbol Flowcharts Dalam  SOP Administrasi Pemerintahan</vt:lpstr>
      <vt:lpstr>SIMBOL KOTAK (SIMBOL 1)</vt:lpstr>
      <vt:lpstr>SIMBOL BELAH KETUPAT (SIMBOL 2)</vt:lpstr>
      <vt:lpstr>SIMBOL KAPSUL (SIMBOL 3)</vt:lpstr>
      <vt:lpstr>SIMBOL SEGI LIMA (SIMBOL 4)</vt:lpstr>
      <vt:lpstr>SIMBOL ANAK PANAH (SIMBOL 5)</vt:lpstr>
      <vt:lpstr>PowerPoint Presentation</vt:lpstr>
      <vt:lpstr>PowerPoint Presentation</vt:lpstr>
      <vt:lpstr>CONTOH COVER DAN SK</vt:lpstr>
      <vt:lpstr>PowerPoint Presentation</vt:lpstr>
      <vt:lpstr>APA ITU MONEV SOP AP?</vt:lpstr>
      <vt:lpstr>MONITORING SOP?</vt:lpstr>
      <vt:lpstr>MEKANISME MONEV</vt:lpstr>
      <vt:lpstr>FORM MONITORING</vt:lpstr>
      <vt:lpstr>PowerPoint Presentation</vt:lpstr>
      <vt:lpstr>EVALUASI SOP AP</vt:lpstr>
      <vt:lpstr>EVALUASI SOP</vt:lpstr>
      <vt:lpstr>CARA ISI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endang iryani</cp:lastModifiedBy>
  <cp:revision>105</cp:revision>
  <dcterms:created xsi:type="dcterms:W3CDTF">2020-01-20T05:08:25Z</dcterms:created>
  <dcterms:modified xsi:type="dcterms:W3CDTF">2023-10-26T04:11:40Z</dcterms:modified>
</cp:coreProperties>
</file>